
<file path=[Content_Types].xml><?xml version="1.0" encoding="utf-8"?>
<Types xmlns="http://schemas.openxmlformats.org/package/2006/content-types">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Default Extension="png" ContentType="image/png"/>
  <Override PartName="/ppt/slideMasters/slideMaster1.xml" ContentType="application/vnd.openxmlformats-officedocument.presentationml.slideMaster+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
  </p:notesMasterIdLst>
  <p:handoutMasterIdLst>
    <p:handoutMasterId r:id="rId4"/>
  </p:handoutMasterIdLst>
  <p:sldIdLst>
    <p:sldId id="256" r:id="rId2"/>
  </p:sldIdLst>
  <p:sldSz cx="30275213" cy="42811700"/>
  <p:notesSz cx="6858000" cy="9144000"/>
  <p:defaultTextStyle>
    <a:defPPr>
      <a:defRPr lang="de-DE"/>
    </a:defPPr>
    <a:lvl1pPr marL="0" algn="l" defTabSz="2088170" rtl="0" eaLnBrk="1" latinLnBrk="0" hangingPunct="1">
      <a:defRPr sz="8200" kern="1200">
        <a:solidFill>
          <a:schemeClr val="tx1"/>
        </a:solidFill>
        <a:latin typeface="+mn-lt"/>
        <a:ea typeface="+mn-ea"/>
        <a:cs typeface="+mn-cs"/>
      </a:defRPr>
    </a:lvl1pPr>
    <a:lvl2pPr marL="2088170" algn="l" defTabSz="2088170" rtl="0" eaLnBrk="1" latinLnBrk="0" hangingPunct="1">
      <a:defRPr sz="8200" kern="1200">
        <a:solidFill>
          <a:schemeClr val="tx1"/>
        </a:solidFill>
        <a:latin typeface="+mn-lt"/>
        <a:ea typeface="+mn-ea"/>
        <a:cs typeface="+mn-cs"/>
      </a:defRPr>
    </a:lvl2pPr>
    <a:lvl3pPr marL="4176339" algn="l" defTabSz="2088170" rtl="0" eaLnBrk="1" latinLnBrk="0" hangingPunct="1">
      <a:defRPr sz="8200" kern="1200">
        <a:solidFill>
          <a:schemeClr val="tx1"/>
        </a:solidFill>
        <a:latin typeface="+mn-lt"/>
        <a:ea typeface="+mn-ea"/>
        <a:cs typeface="+mn-cs"/>
      </a:defRPr>
    </a:lvl3pPr>
    <a:lvl4pPr marL="6264509" algn="l" defTabSz="2088170" rtl="0" eaLnBrk="1" latinLnBrk="0" hangingPunct="1">
      <a:defRPr sz="8200" kern="1200">
        <a:solidFill>
          <a:schemeClr val="tx1"/>
        </a:solidFill>
        <a:latin typeface="+mn-lt"/>
        <a:ea typeface="+mn-ea"/>
        <a:cs typeface="+mn-cs"/>
      </a:defRPr>
    </a:lvl4pPr>
    <a:lvl5pPr marL="8352678" algn="l" defTabSz="2088170" rtl="0" eaLnBrk="1" latinLnBrk="0" hangingPunct="1">
      <a:defRPr sz="8200" kern="1200">
        <a:solidFill>
          <a:schemeClr val="tx1"/>
        </a:solidFill>
        <a:latin typeface="+mn-lt"/>
        <a:ea typeface="+mn-ea"/>
        <a:cs typeface="+mn-cs"/>
      </a:defRPr>
    </a:lvl5pPr>
    <a:lvl6pPr marL="10440848" algn="l" defTabSz="2088170" rtl="0" eaLnBrk="1" latinLnBrk="0" hangingPunct="1">
      <a:defRPr sz="8200" kern="1200">
        <a:solidFill>
          <a:schemeClr val="tx1"/>
        </a:solidFill>
        <a:latin typeface="+mn-lt"/>
        <a:ea typeface="+mn-ea"/>
        <a:cs typeface="+mn-cs"/>
      </a:defRPr>
    </a:lvl6pPr>
    <a:lvl7pPr marL="12529017" algn="l" defTabSz="2088170" rtl="0" eaLnBrk="1" latinLnBrk="0" hangingPunct="1">
      <a:defRPr sz="8200" kern="1200">
        <a:solidFill>
          <a:schemeClr val="tx1"/>
        </a:solidFill>
        <a:latin typeface="+mn-lt"/>
        <a:ea typeface="+mn-ea"/>
        <a:cs typeface="+mn-cs"/>
      </a:defRPr>
    </a:lvl7pPr>
    <a:lvl8pPr marL="14617187" algn="l" defTabSz="2088170" rtl="0" eaLnBrk="1" latinLnBrk="0" hangingPunct="1">
      <a:defRPr sz="8200" kern="1200">
        <a:solidFill>
          <a:schemeClr val="tx1"/>
        </a:solidFill>
        <a:latin typeface="+mn-lt"/>
        <a:ea typeface="+mn-ea"/>
        <a:cs typeface="+mn-cs"/>
      </a:defRPr>
    </a:lvl8pPr>
    <a:lvl9pPr marL="16705356" algn="l" defTabSz="2088170" rtl="0" eaLnBrk="1" latinLnBrk="0" hangingPunct="1">
      <a:defRPr sz="82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clrMru>
    <a:srgbClr val="3A0A3A"/>
    <a:srgbClr val="3D0B3D"/>
    <a:srgbClr val="1583A5"/>
    <a:srgbClr val="990066"/>
    <a:srgbClr val="993366"/>
    <a:srgbClr val="CC3366"/>
    <a:srgbClr val="990033"/>
  </p:clrMru>
  <p:extLst>
    <p:ext uri="{E76CE94A-603C-4142-B9EB-6D1370010A27}">
      <p14:discardImageEditData xmlns:p14="http://schemas.microsoft.com/office/powerpoint/2010/main" xmlns="" val="0"/>
    </p:ext>
    <p:ext uri="{D31A062A-798A-4329-ABDD-BBA856620510}">
      <p14:defaultImageDpi xmlns:p14="http://schemas.microsoft.com/office/powerpoint/2010/main" xmlns=""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594" autoAdjust="0"/>
    <p:restoredTop sz="94643" autoAdjust="0"/>
  </p:normalViewPr>
  <p:slideViewPr>
    <p:cSldViewPr snapToGrid="0" snapToObjects="1">
      <p:cViewPr>
        <p:scale>
          <a:sx n="30" d="100"/>
          <a:sy n="30" d="100"/>
        </p:scale>
        <p:origin x="-1014" y="576"/>
      </p:cViewPr>
      <p:guideLst>
        <p:guide orient="horz" pos="6024"/>
        <p:guide pos="9536"/>
      </p:guideLst>
    </p:cSldViewPr>
  </p:slideViewPr>
  <p:outlineViewPr>
    <p:cViewPr>
      <p:scale>
        <a:sx n="33" d="100"/>
        <a:sy n="33" d="100"/>
      </p:scale>
      <p:origin x="0" y="0"/>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notesMaster" Target="notesMasters/notesMaster1.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berschriftenplatzhalt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95C091AF-DF93-D841-A037-EC2B7B367BDD}" type="datetime1">
              <a:rPr lang="de-DE" smtClean="0"/>
              <a:pPr/>
              <a:t>06.02.2015</a:t>
            </a:fld>
            <a:endParaRPr lang="de-DE"/>
          </a:p>
        </p:txBody>
      </p:sp>
      <p:sp>
        <p:nvSpPr>
          <p:cNvPr id="4" name="Fußzeilenplatzhalt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de-DE"/>
          </a:p>
        </p:txBody>
      </p:sp>
      <p:sp>
        <p:nvSpPr>
          <p:cNvPr id="5" name="Foliennummernplatzhalt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A038D258-3E51-CE44-A173-B5B09357E64A}" type="slidenum">
              <a:rPr lang="de-DE" smtClean="0"/>
              <a:pPr/>
              <a:t>‹Nr.›</a:t>
            </a:fld>
            <a:endParaRPr lang="de-DE"/>
          </a:p>
        </p:txBody>
      </p:sp>
    </p:spTree>
    <p:extLst>
      <p:ext uri="{BB962C8B-B14F-4D97-AF65-F5344CB8AC3E}">
        <p14:creationId xmlns:p14="http://schemas.microsoft.com/office/powerpoint/2010/main" xmlns="" val="134825309"/>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berschriftenplatzhalt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1E504BD-D71E-ED4D-9B0F-3A5A6AE723E1}" type="datetime1">
              <a:rPr lang="de-DE" smtClean="0"/>
              <a:pPr/>
              <a:t>06.02.2015</a:t>
            </a:fld>
            <a:endParaRPr lang="de-DE"/>
          </a:p>
        </p:txBody>
      </p:sp>
      <p:sp>
        <p:nvSpPr>
          <p:cNvPr id="4" name="Folienbildplatzhalter 3"/>
          <p:cNvSpPr>
            <a:spLocks noGrp="1" noRot="1" noChangeAspect="1"/>
          </p:cNvSpPr>
          <p:nvPr>
            <p:ph type="sldImg" idx="2"/>
          </p:nvPr>
        </p:nvSpPr>
        <p:spPr>
          <a:xfrm>
            <a:off x="2217738" y="685800"/>
            <a:ext cx="2422525" cy="34290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6" name="Fußzeilenplatzhalt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B71E49D-7167-1B4B-8EF9-C1EDE7E55502}" type="slidenum">
              <a:rPr lang="de-DE" smtClean="0"/>
              <a:pPr/>
              <a:t>‹Nr.›</a:t>
            </a:fld>
            <a:endParaRPr lang="de-DE"/>
          </a:p>
        </p:txBody>
      </p:sp>
    </p:spTree>
    <p:extLst>
      <p:ext uri="{BB962C8B-B14F-4D97-AF65-F5344CB8AC3E}">
        <p14:creationId xmlns:p14="http://schemas.microsoft.com/office/powerpoint/2010/main" xmlns="" val="3987127027"/>
      </p:ext>
    </p:extLst>
  </p:cSld>
  <p:clrMap bg1="lt1" tx1="dk1" bg2="lt2" tx2="dk2" accent1="accent1" accent2="accent2" accent3="accent3" accent4="accent4" accent5="accent5" accent6="accent6" hlink="hlink" folHlink="folHlink"/>
  <p:hf sldNum="0" hdr="0" ftr="0" dt="0"/>
  <p:notesStyle>
    <a:lvl1pPr marL="0" algn="l" defTabSz="2088170" rtl="0" eaLnBrk="1" latinLnBrk="0" hangingPunct="1">
      <a:defRPr sz="5500" kern="1200">
        <a:solidFill>
          <a:schemeClr val="tx1"/>
        </a:solidFill>
        <a:latin typeface="+mn-lt"/>
        <a:ea typeface="+mn-ea"/>
        <a:cs typeface="+mn-cs"/>
      </a:defRPr>
    </a:lvl1pPr>
    <a:lvl2pPr marL="2088170" algn="l" defTabSz="2088170" rtl="0" eaLnBrk="1" latinLnBrk="0" hangingPunct="1">
      <a:defRPr sz="5500" kern="1200">
        <a:solidFill>
          <a:schemeClr val="tx1"/>
        </a:solidFill>
        <a:latin typeface="+mn-lt"/>
        <a:ea typeface="+mn-ea"/>
        <a:cs typeface="+mn-cs"/>
      </a:defRPr>
    </a:lvl2pPr>
    <a:lvl3pPr marL="4176339" algn="l" defTabSz="2088170" rtl="0" eaLnBrk="1" latinLnBrk="0" hangingPunct="1">
      <a:defRPr sz="5500" kern="1200">
        <a:solidFill>
          <a:schemeClr val="tx1"/>
        </a:solidFill>
        <a:latin typeface="+mn-lt"/>
        <a:ea typeface="+mn-ea"/>
        <a:cs typeface="+mn-cs"/>
      </a:defRPr>
    </a:lvl3pPr>
    <a:lvl4pPr marL="6264509" algn="l" defTabSz="2088170" rtl="0" eaLnBrk="1" latinLnBrk="0" hangingPunct="1">
      <a:defRPr sz="5500" kern="1200">
        <a:solidFill>
          <a:schemeClr val="tx1"/>
        </a:solidFill>
        <a:latin typeface="+mn-lt"/>
        <a:ea typeface="+mn-ea"/>
        <a:cs typeface="+mn-cs"/>
      </a:defRPr>
    </a:lvl4pPr>
    <a:lvl5pPr marL="8352678" algn="l" defTabSz="2088170" rtl="0" eaLnBrk="1" latinLnBrk="0" hangingPunct="1">
      <a:defRPr sz="5500" kern="1200">
        <a:solidFill>
          <a:schemeClr val="tx1"/>
        </a:solidFill>
        <a:latin typeface="+mn-lt"/>
        <a:ea typeface="+mn-ea"/>
        <a:cs typeface="+mn-cs"/>
      </a:defRPr>
    </a:lvl5pPr>
    <a:lvl6pPr marL="10440848" algn="l" defTabSz="2088170" rtl="0" eaLnBrk="1" latinLnBrk="0" hangingPunct="1">
      <a:defRPr sz="5500" kern="1200">
        <a:solidFill>
          <a:schemeClr val="tx1"/>
        </a:solidFill>
        <a:latin typeface="+mn-lt"/>
        <a:ea typeface="+mn-ea"/>
        <a:cs typeface="+mn-cs"/>
      </a:defRPr>
    </a:lvl6pPr>
    <a:lvl7pPr marL="12529017" algn="l" defTabSz="2088170" rtl="0" eaLnBrk="1" latinLnBrk="0" hangingPunct="1">
      <a:defRPr sz="5500" kern="1200">
        <a:solidFill>
          <a:schemeClr val="tx1"/>
        </a:solidFill>
        <a:latin typeface="+mn-lt"/>
        <a:ea typeface="+mn-ea"/>
        <a:cs typeface="+mn-cs"/>
      </a:defRPr>
    </a:lvl7pPr>
    <a:lvl8pPr marL="14617187" algn="l" defTabSz="2088170" rtl="0" eaLnBrk="1" latinLnBrk="0" hangingPunct="1">
      <a:defRPr sz="5500" kern="1200">
        <a:solidFill>
          <a:schemeClr val="tx1"/>
        </a:solidFill>
        <a:latin typeface="+mn-lt"/>
        <a:ea typeface="+mn-ea"/>
        <a:cs typeface="+mn-cs"/>
      </a:defRPr>
    </a:lvl8pPr>
    <a:lvl9pPr marL="16705356" algn="l" defTabSz="2088170" rtl="0" eaLnBrk="1" latinLnBrk="0" hangingPunct="1">
      <a:defRPr sz="55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2216150" y="685800"/>
            <a:ext cx="2425700" cy="3429000"/>
          </a:xfrm>
        </p:spPr>
      </p:sp>
      <p:sp>
        <p:nvSpPr>
          <p:cNvPr id="3" name="Notizenplatzhalter 2"/>
          <p:cNvSpPr>
            <a:spLocks noGrp="1"/>
          </p:cNvSpPr>
          <p:nvPr>
            <p:ph type="body" idx="1"/>
          </p:nvPr>
        </p:nvSpPr>
        <p:spPr/>
        <p:txBody>
          <a:bodyPr/>
          <a:lstStyle/>
          <a:p>
            <a:endParaRPr lang="de-DE" dirty="0"/>
          </a:p>
        </p:txBody>
      </p:sp>
    </p:spTree>
    <p:extLst>
      <p:ext uri="{BB962C8B-B14F-4D97-AF65-F5344CB8AC3E}">
        <p14:creationId xmlns:p14="http://schemas.microsoft.com/office/powerpoint/2010/main" xmlns="" val="37910484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2270644" y="13299380"/>
            <a:ext cx="25733931" cy="9176767"/>
          </a:xfrm>
        </p:spPr>
        <p:txBody>
          <a:bodyPr/>
          <a:lstStyle/>
          <a:p>
            <a:r>
              <a:rPr lang="de-DE" smtClean="0"/>
              <a:t>Mastertitelformat bearbeiten</a:t>
            </a:r>
            <a:endParaRPr lang="de-DE"/>
          </a:p>
        </p:txBody>
      </p:sp>
      <p:sp>
        <p:nvSpPr>
          <p:cNvPr id="3" name="Untertitel 2"/>
          <p:cNvSpPr>
            <a:spLocks noGrp="1"/>
          </p:cNvSpPr>
          <p:nvPr>
            <p:ph type="subTitle" idx="1"/>
          </p:nvPr>
        </p:nvSpPr>
        <p:spPr>
          <a:xfrm>
            <a:off x="4541283" y="24259965"/>
            <a:ext cx="21192649" cy="10940768"/>
          </a:xfrm>
        </p:spPr>
        <p:txBody>
          <a:bodyPr/>
          <a:lstStyle>
            <a:lvl1pPr marL="0" indent="0" algn="ctr">
              <a:buNone/>
              <a:defRPr>
                <a:solidFill>
                  <a:schemeClr val="tx1">
                    <a:tint val="75000"/>
                  </a:schemeClr>
                </a:solidFill>
              </a:defRPr>
            </a:lvl1pPr>
            <a:lvl2pPr marL="2088170" indent="0" algn="ctr">
              <a:buNone/>
              <a:defRPr>
                <a:solidFill>
                  <a:schemeClr val="tx1">
                    <a:tint val="75000"/>
                  </a:schemeClr>
                </a:solidFill>
              </a:defRPr>
            </a:lvl2pPr>
            <a:lvl3pPr marL="4176339" indent="0" algn="ctr">
              <a:buNone/>
              <a:defRPr>
                <a:solidFill>
                  <a:schemeClr val="tx1">
                    <a:tint val="75000"/>
                  </a:schemeClr>
                </a:solidFill>
              </a:defRPr>
            </a:lvl3pPr>
            <a:lvl4pPr marL="6264509" indent="0" algn="ctr">
              <a:buNone/>
              <a:defRPr>
                <a:solidFill>
                  <a:schemeClr val="tx1">
                    <a:tint val="75000"/>
                  </a:schemeClr>
                </a:solidFill>
              </a:defRPr>
            </a:lvl4pPr>
            <a:lvl5pPr marL="8352678" indent="0" algn="ctr">
              <a:buNone/>
              <a:defRPr>
                <a:solidFill>
                  <a:schemeClr val="tx1">
                    <a:tint val="75000"/>
                  </a:schemeClr>
                </a:solidFill>
              </a:defRPr>
            </a:lvl5pPr>
            <a:lvl6pPr marL="10440848" indent="0" algn="ctr">
              <a:buNone/>
              <a:defRPr>
                <a:solidFill>
                  <a:schemeClr val="tx1">
                    <a:tint val="75000"/>
                  </a:schemeClr>
                </a:solidFill>
              </a:defRPr>
            </a:lvl6pPr>
            <a:lvl7pPr marL="12529017" indent="0" algn="ctr">
              <a:buNone/>
              <a:defRPr>
                <a:solidFill>
                  <a:schemeClr val="tx1">
                    <a:tint val="75000"/>
                  </a:schemeClr>
                </a:solidFill>
              </a:defRPr>
            </a:lvl7pPr>
            <a:lvl8pPr marL="14617187" indent="0" algn="ctr">
              <a:buNone/>
              <a:defRPr>
                <a:solidFill>
                  <a:schemeClr val="tx1">
                    <a:tint val="75000"/>
                  </a:schemeClr>
                </a:solidFill>
              </a:defRPr>
            </a:lvl8pPr>
            <a:lvl9pPr marL="16705356" indent="0" algn="ctr">
              <a:buNone/>
              <a:defRPr>
                <a:solidFill>
                  <a:schemeClr val="tx1">
                    <a:tint val="75000"/>
                  </a:schemeClr>
                </a:solidFill>
              </a:defRPr>
            </a:lvl9pPr>
          </a:lstStyle>
          <a:p>
            <a:r>
              <a:rPr lang="de-DE" smtClean="0"/>
              <a:t>Master-Untertitelformat bearbeiten</a:t>
            </a:r>
            <a:endParaRPr lang="de-DE"/>
          </a:p>
        </p:txBody>
      </p:sp>
      <p:sp>
        <p:nvSpPr>
          <p:cNvPr id="4" name="Datumsplatzhalter 3"/>
          <p:cNvSpPr>
            <a:spLocks noGrp="1"/>
          </p:cNvSpPr>
          <p:nvPr>
            <p:ph type="dt" sz="half" idx="10"/>
          </p:nvPr>
        </p:nvSpPr>
        <p:spPr/>
        <p:txBody>
          <a:bodyPr/>
          <a:lstStyle/>
          <a:p>
            <a:fld id="{B63F109D-0E0E-8B4A-8CB8-030131D322C3}" type="datetime1">
              <a:rPr lang="de-DE" smtClean="0"/>
              <a:pPr/>
              <a:t>06.02.2015</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A9533546-1BD3-2A48-A199-BD25F918C68B}" type="slidenum">
              <a:rPr lang="de-DE" smtClean="0"/>
              <a:pPr/>
              <a:t>‹Nr.›</a:t>
            </a:fld>
            <a:endParaRPr lang="de-DE"/>
          </a:p>
        </p:txBody>
      </p:sp>
    </p:spTree>
    <p:extLst>
      <p:ext uri="{BB962C8B-B14F-4D97-AF65-F5344CB8AC3E}">
        <p14:creationId xmlns:p14="http://schemas.microsoft.com/office/powerpoint/2010/main" xmlns="" val="13226712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idx="1"/>
          </p:nvPr>
        </p:nvSpPr>
        <p:spPr/>
        <p:txBody>
          <a:body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10"/>
          </p:nvPr>
        </p:nvSpPr>
        <p:spPr/>
        <p:txBody>
          <a:bodyPr/>
          <a:lstStyle/>
          <a:p>
            <a:fld id="{2FB2ECC1-78FF-B447-8AC2-EEEC783CF2EB}" type="datetime1">
              <a:rPr lang="de-DE" smtClean="0"/>
              <a:pPr/>
              <a:t>06.02.2015</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A9533546-1BD3-2A48-A199-BD25F918C68B}" type="slidenum">
              <a:rPr lang="de-DE" smtClean="0"/>
              <a:pPr/>
              <a:t>‹Nr.›</a:t>
            </a:fld>
            <a:endParaRPr lang="de-DE"/>
          </a:p>
        </p:txBody>
      </p:sp>
    </p:spTree>
    <p:extLst>
      <p:ext uri="{BB962C8B-B14F-4D97-AF65-F5344CB8AC3E}">
        <p14:creationId xmlns:p14="http://schemas.microsoft.com/office/powerpoint/2010/main" xmlns="" val="22964719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2391536" y="27510488"/>
            <a:ext cx="25733931" cy="8502878"/>
          </a:xfrm>
        </p:spPr>
        <p:txBody>
          <a:bodyPr anchor="t"/>
          <a:lstStyle>
            <a:lvl1pPr algn="l">
              <a:defRPr sz="18300" b="1" cap="all"/>
            </a:lvl1pPr>
          </a:lstStyle>
          <a:p>
            <a:r>
              <a:rPr lang="de-DE" smtClean="0"/>
              <a:t>Mastertitelformat bearbeiten</a:t>
            </a:r>
            <a:endParaRPr lang="de-DE"/>
          </a:p>
        </p:txBody>
      </p:sp>
      <p:sp>
        <p:nvSpPr>
          <p:cNvPr id="3" name="Textplatzhalter 2"/>
          <p:cNvSpPr>
            <a:spLocks noGrp="1"/>
          </p:cNvSpPr>
          <p:nvPr>
            <p:ph type="body" idx="1"/>
          </p:nvPr>
        </p:nvSpPr>
        <p:spPr>
          <a:xfrm>
            <a:off x="2391536" y="18145428"/>
            <a:ext cx="25733931" cy="9365055"/>
          </a:xfrm>
        </p:spPr>
        <p:txBody>
          <a:bodyPr anchor="b"/>
          <a:lstStyle>
            <a:lvl1pPr marL="0" indent="0">
              <a:buNone/>
              <a:defRPr sz="9100">
                <a:solidFill>
                  <a:schemeClr val="tx1">
                    <a:tint val="75000"/>
                  </a:schemeClr>
                </a:solidFill>
              </a:defRPr>
            </a:lvl1pPr>
            <a:lvl2pPr marL="2088170" indent="0">
              <a:buNone/>
              <a:defRPr sz="8200">
                <a:solidFill>
                  <a:schemeClr val="tx1">
                    <a:tint val="75000"/>
                  </a:schemeClr>
                </a:solidFill>
              </a:defRPr>
            </a:lvl2pPr>
            <a:lvl3pPr marL="4176339" indent="0">
              <a:buNone/>
              <a:defRPr sz="7300">
                <a:solidFill>
                  <a:schemeClr val="tx1">
                    <a:tint val="75000"/>
                  </a:schemeClr>
                </a:solidFill>
              </a:defRPr>
            </a:lvl3pPr>
            <a:lvl4pPr marL="6264509" indent="0">
              <a:buNone/>
              <a:defRPr sz="6400">
                <a:solidFill>
                  <a:schemeClr val="tx1">
                    <a:tint val="75000"/>
                  </a:schemeClr>
                </a:solidFill>
              </a:defRPr>
            </a:lvl4pPr>
            <a:lvl5pPr marL="8352678" indent="0">
              <a:buNone/>
              <a:defRPr sz="6400">
                <a:solidFill>
                  <a:schemeClr val="tx1">
                    <a:tint val="75000"/>
                  </a:schemeClr>
                </a:solidFill>
              </a:defRPr>
            </a:lvl5pPr>
            <a:lvl6pPr marL="10440848" indent="0">
              <a:buNone/>
              <a:defRPr sz="6400">
                <a:solidFill>
                  <a:schemeClr val="tx1">
                    <a:tint val="75000"/>
                  </a:schemeClr>
                </a:solidFill>
              </a:defRPr>
            </a:lvl6pPr>
            <a:lvl7pPr marL="12529017" indent="0">
              <a:buNone/>
              <a:defRPr sz="6400">
                <a:solidFill>
                  <a:schemeClr val="tx1">
                    <a:tint val="75000"/>
                  </a:schemeClr>
                </a:solidFill>
              </a:defRPr>
            </a:lvl7pPr>
            <a:lvl8pPr marL="14617187" indent="0">
              <a:buNone/>
              <a:defRPr sz="6400">
                <a:solidFill>
                  <a:schemeClr val="tx1">
                    <a:tint val="75000"/>
                  </a:schemeClr>
                </a:solidFill>
              </a:defRPr>
            </a:lvl8pPr>
            <a:lvl9pPr marL="16705356" indent="0">
              <a:buNone/>
              <a:defRPr sz="6400">
                <a:solidFill>
                  <a:schemeClr val="tx1">
                    <a:tint val="75000"/>
                  </a:schemeClr>
                </a:solidFill>
              </a:defRPr>
            </a:lvl9pPr>
          </a:lstStyle>
          <a:p>
            <a:pPr lvl="0"/>
            <a:r>
              <a:rPr lang="de-DE" smtClean="0"/>
              <a:t>Mastertextformat bearbeiten</a:t>
            </a:r>
          </a:p>
        </p:txBody>
      </p:sp>
      <p:sp>
        <p:nvSpPr>
          <p:cNvPr id="4" name="Datumsplatzhalter 3"/>
          <p:cNvSpPr>
            <a:spLocks noGrp="1"/>
          </p:cNvSpPr>
          <p:nvPr>
            <p:ph type="dt" sz="half" idx="10"/>
          </p:nvPr>
        </p:nvSpPr>
        <p:spPr/>
        <p:txBody>
          <a:bodyPr/>
          <a:lstStyle/>
          <a:p>
            <a:fld id="{A0E97AC0-3E7B-1740-98ED-5CDB2C8BFF56}" type="datetime1">
              <a:rPr lang="de-DE" smtClean="0"/>
              <a:pPr/>
              <a:t>06.02.2015</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A9533546-1BD3-2A48-A199-BD25F918C68B}" type="slidenum">
              <a:rPr lang="de-DE" smtClean="0"/>
              <a:pPr/>
              <a:t>‹Nr.›</a:t>
            </a:fld>
            <a:endParaRPr lang="de-DE"/>
          </a:p>
        </p:txBody>
      </p:sp>
    </p:spTree>
    <p:extLst>
      <p:ext uri="{BB962C8B-B14F-4D97-AF65-F5344CB8AC3E}">
        <p14:creationId xmlns:p14="http://schemas.microsoft.com/office/powerpoint/2010/main" xmlns="" val="1870595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sz="half" idx="1"/>
          </p:nvPr>
        </p:nvSpPr>
        <p:spPr>
          <a:xfrm>
            <a:off x="1513761" y="9989404"/>
            <a:ext cx="13371552" cy="28253743"/>
          </a:xfrm>
        </p:spPr>
        <p:txBody>
          <a:bodyPr/>
          <a:lstStyle>
            <a:lvl1pPr>
              <a:defRPr sz="12800"/>
            </a:lvl1pPr>
            <a:lvl2pPr>
              <a:defRPr sz="11000"/>
            </a:lvl2pPr>
            <a:lvl3pPr>
              <a:defRPr sz="9100"/>
            </a:lvl3pPr>
            <a:lvl4pPr>
              <a:defRPr sz="8200"/>
            </a:lvl4pPr>
            <a:lvl5pPr>
              <a:defRPr sz="8200"/>
            </a:lvl5pPr>
            <a:lvl6pPr>
              <a:defRPr sz="8200"/>
            </a:lvl6pPr>
            <a:lvl7pPr>
              <a:defRPr sz="8200"/>
            </a:lvl7pPr>
            <a:lvl8pPr>
              <a:defRPr sz="8200"/>
            </a:lvl8pPr>
            <a:lvl9pPr>
              <a:defRPr sz="82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15389900" y="9989404"/>
            <a:ext cx="13371552" cy="28253743"/>
          </a:xfrm>
        </p:spPr>
        <p:txBody>
          <a:bodyPr/>
          <a:lstStyle>
            <a:lvl1pPr>
              <a:defRPr sz="12800"/>
            </a:lvl1pPr>
            <a:lvl2pPr>
              <a:defRPr sz="11000"/>
            </a:lvl2pPr>
            <a:lvl3pPr>
              <a:defRPr sz="9100"/>
            </a:lvl3pPr>
            <a:lvl4pPr>
              <a:defRPr sz="8200"/>
            </a:lvl4pPr>
            <a:lvl5pPr>
              <a:defRPr sz="8200"/>
            </a:lvl5pPr>
            <a:lvl6pPr>
              <a:defRPr sz="8200"/>
            </a:lvl6pPr>
            <a:lvl7pPr>
              <a:defRPr sz="8200"/>
            </a:lvl7pPr>
            <a:lvl8pPr>
              <a:defRPr sz="8200"/>
            </a:lvl8pPr>
            <a:lvl9pPr>
              <a:defRPr sz="82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Datumsplatzhalter 4"/>
          <p:cNvSpPr>
            <a:spLocks noGrp="1"/>
          </p:cNvSpPr>
          <p:nvPr>
            <p:ph type="dt" sz="half" idx="10"/>
          </p:nvPr>
        </p:nvSpPr>
        <p:spPr/>
        <p:txBody>
          <a:bodyPr/>
          <a:lstStyle/>
          <a:p>
            <a:fld id="{C40F9434-89BA-314A-BC8A-C22EA2935D09}" type="datetime1">
              <a:rPr lang="de-DE" smtClean="0"/>
              <a:pPr/>
              <a:t>06.02.2015</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A9533546-1BD3-2A48-A199-BD25F918C68B}" type="slidenum">
              <a:rPr lang="de-DE" smtClean="0"/>
              <a:pPr/>
              <a:t>‹Nr.›</a:t>
            </a:fld>
            <a:endParaRPr lang="de-DE"/>
          </a:p>
        </p:txBody>
      </p:sp>
    </p:spTree>
    <p:extLst>
      <p:ext uri="{BB962C8B-B14F-4D97-AF65-F5344CB8AC3E}">
        <p14:creationId xmlns:p14="http://schemas.microsoft.com/office/powerpoint/2010/main" xmlns="" val="10112570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de-DE" smtClean="0"/>
              <a:t>Mastertitelformat bearbeiten</a:t>
            </a:r>
            <a:endParaRPr lang="de-DE"/>
          </a:p>
        </p:txBody>
      </p:sp>
      <p:sp>
        <p:nvSpPr>
          <p:cNvPr id="3" name="Textplatzhalter 2"/>
          <p:cNvSpPr>
            <a:spLocks noGrp="1"/>
          </p:cNvSpPr>
          <p:nvPr>
            <p:ph type="body" idx="1"/>
          </p:nvPr>
        </p:nvSpPr>
        <p:spPr>
          <a:xfrm>
            <a:off x="1513761" y="9583085"/>
            <a:ext cx="13376810" cy="3993774"/>
          </a:xfrm>
        </p:spPr>
        <p:txBody>
          <a:bodyPr anchor="b"/>
          <a:lstStyle>
            <a:lvl1pPr marL="0" indent="0">
              <a:buNone/>
              <a:defRPr sz="11000" b="1"/>
            </a:lvl1pPr>
            <a:lvl2pPr marL="2088170" indent="0">
              <a:buNone/>
              <a:defRPr sz="9100" b="1"/>
            </a:lvl2pPr>
            <a:lvl3pPr marL="4176339" indent="0">
              <a:buNone/>
              <a:defRPr sz="8200" b="1"/>
            </a:lvl3pPr>
            <a:lvl4pPr marL="6264509" indent="0">
              <a:buNone/>
              <a:defRPr sz="7300" b="1"/>
            </a:lvl4pPr>
            <a:lvl5pPr marL="8352678" indent="0">
              <a:buNone/>
              <a:defRPr sz="7300" b="1"/>
            </a:lvl5pPr>
            <a:lvl6pPr marL="10440848" indent="0">
              <a:buNone/>
              <a:defRPr sz="7300" b="1"/>
            </a:lvl6pPr>
            <a:lvl7pPr marL="12529017" indent="0">
              <a:buNone/>
              <a:defRPr sz="7300" b="1"/>
            </a:lvl7pPr>
            <a:lvl8pPr marL="14617187" indent="0">
              <a:buNone/>
              <a:defRPr sz="7300" b="1"/>
            </a:lvl8pPr>
            <a:lvl9pPr marL="16705356" indent="0">
              <a:buNone/>
              <a:defRPr sz="7300" b="1"/>
            </a:lvl9pPr>
          </a:lstStyle>
          <a:p>
            <a:pPr lvl="0"/>
            <a:r>
              <a:rPr lang="de-DE" smtClean="0"/>
              <a:t>Mastertextformat bearbeiten</a:t>
            </a:r>
          </a:p>
        </p:txBody>
      </p:sp>
      <p:sp>
        <p:nvSpPr>
          <p:cNvPr id="4" name="Inhaltsplatzhalter 3"/>
          <p:cNvSpPr>
            <a:spLocks noGrp="1"/>
          </p:cNvSpPr>
          <p:nvPr>
            <p:ph sz="half" idx="2"/>
          </p:nvPr>
        </p:nvSpPr>
        <p:spPr>
          <a:xfrm>
            <a:off x="1513761" y="13576861"/>
            <a:ext cx="13376810" cy="24666281"/>
          </a:xfrm>
        </p:spPr>
        <p:txBody>
          <a:bodyPr/>
          <a:lstStyle>
            <a:lvl1pPr>
              <a:defRPr sz="11000"/>
            </a:lvl1pPr>
            <a:lvl2pPr>
              <a:defRPr sz="9100"/>
            </a:lvl2pPr>
            <a:lvl3pPr>
              <a:defRPr sz="8200"/>
            </a:lvl3pPr>
            <a:lvl4pPr>
              <a:defRPr sz="7300"/>
            </a:lvl4pPr>
            <a:lvl5pPr>
              <a:defRPr sz="7300"/>
            </a:lvl5pPr>
            <a:lvl6pPr>
              <a:defRPr sz="7300"/>
            </a:lvl6pPr>
            <a:lvl7pPr>
              <a:defRPr sz="7300"/>
            </a:lvl7pPr>
            <a:lvl8pPr>
              <a:defRPr sz="7300"/>
            </a:lvl8pPr>
            <a:lvl9pPr>
              <a:defRPr sz="73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15379392" y="9583085"/>
            <a:ext cx="13382065" cy="3993774"/>
          </a:xfrm>
        </p:spPr>
        <p:txBody>
          <a:bodyPr anchor="b"/>
          <a:lstStyle>
            <a:lvl1pPr marL="0" indent="0">
              <a:buNone/>
              <a:defRPr sz="11000" b="1"/>
            </a:lvl1pPr>
            <a:lvl2pPr marL="2088170" indent="0">
              <a:buNone/>
              <a:defRPr sz="9100" b="1"/>
            </a:lvl2pPr>
            <a:lvl3pPr marL="4176339" indent="0">
              <a:buNone/>
              <a:defRPr sz="8200" b="1"/>
            </a:lvl3pPr>
            <a:lvl4pPr marL="6264509" indent="0">
              <a:buNone/>
              <a:defRPr sz="7300" b="1"/>
            </a:lvl4pPr>
            <a:lvl5pPr marL="8352678" indent="0">
              <a:buNone/>
              <a:defRPr sz="7300" b="1"/>
            </a:lvl5pPr>
            <a:lvl6pPr marL="10440848" indent="0">
              <a:buNone/>
              <a:defRPr sz="7300" b="1"/>
            </a:lvl6pPr>
            <a:lvl7pPr marL="12529017" indent="0">
              <a:buNone/>
              <a:defRPr sz="7300" b="1"/>
            </a:lvl7pPr>
            <a:lvl8pPr marL="14617187" indent="0">
              <a:buNone/>
              <a:defRPr sz="7300" b="1"/>
            </a:lvl8pPr>
            <a:lvl9pPr marL="16705356" indent="0">
              <a:buNone/>
              <a:defRPr sz="7300" b="1"/>
            </a:lvl9pPr>
          </a:lstStyle>
          <a:p>
            <a:pPr lvl="0"/>
            <a:r>
              <a:rPr lang="de-DE" smtClean="0"/>
              <a:t>Mastertextformat bearbeiten</a:t>
            </a:r>
          </a:p>
        </p:txBody>
      </p:sp>
      <p:sp>
        <p:nvSpPr>
          <p:cNvPr id="6" name="Inhaltsplatzhalter 5"/>
          <p:cNvSpPr>
            <a:spLocks noGrp="1"/>
          </p:cNvSpPr>
          <p:nvPr>
            <p:ph sz="quarter" idx="4"/>
          </p:nvPr>
        </p:nvSpPr>
        <p:spPr>
          <a:xfrm>
            <a:off x="15379392" y="13576861"/>
            <a:ext cx="13382065" cy="24666281"/>
          </a:xfrm>
        </p:spPr>
        <p:txBody>
          <a:bodyPr/>
          <a:lstStyle>
            <a:lvl1pPr>
              <a:defRPr sz="11000"/>
            </a:lvl1pPr>
            <a:lvl2pPr>
              <a:defRPr sz="9100"/>
            </a:lvl2pPr>
            <a:lvl3pPr>
              <a:defRPr sz="8200"/>
            </a:lvl3pPr>
            <a:lvl4pPr>
              <a:defRPr sz="7300"/>
            </a:lvl4pPr>
            <a:lvl5pPr>
              <a:defRPr sz="7300"/>
            </a:lvl5pPr>
            <a:lvl6pPr>
              <a:defRPr sz="7300"/>
            </a:lvl6pPr>
            <a:lvl7pPr>
              <a:defRPr sz="7300"/>
            </a:lvl7pPr>
            <a:lvl8pPr>
              <a:defRPr sz="7300"/>
            </a:lvl8pPr>
            <a:lvl9pPr>
              <a:defRPr sz="73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7" name="Datumsplatzhalter 6"/>
          <p:cNvSpPr>
            <a:spLocks noGrp="1"/>
          </p:cNvSpPr>
          <p:nvPr>
            <p:ph type="dt" sz="half" idx="10"/>
          </p:nvPr>
        </p:nvSpPr>
        <p:spPr/>
        <p:txBody>
          <a:bodyPr/>
          <a:lstStyle/>
          <a:p>
            <a:fld id="{8D315881-E070-8C47-B97A-56A55FD1E2E1}" type="datetime1">
              <a:rPr lang="de-DE" smtClean="0"/>
              <a:pPr/>
              <a:t>06.02.2015</a:t>
            </a:fld>
            <a:endParaRPr lang="de-DE"/>
          </a:p>
        </p:txBody>
      </p:sp>
      <p:sp>
        <p:nvSpPr>
          <p:cNvPr id="8" name="Fußzeilenplatzhalter 7"/>
          <p:cNvSpPr>
            <a:spLocks noGrp="1"/>
          </p:cNvSpPr>
          <p:nvPr>
            <p:ph type="ftr" sz="quarter" idx="11"/>
          </p:nvPr>
        </p:nvSpPr>
        <p:spPr/>
        <p:txBody>
          <a:bodyPr/>
          <a:lstStyle/>
          <a:p>
            <a:endParaRPr lang="de-DE"/>
          </a:p>
        </p:txBody>
      </p:sp>
      <p:sp>
        <p:nvSpPr>
          <p:cNvPr id="9" name="Foliennummernplatzhalter 8"/>
          <p:cNvSpPr>
            <a:spLocks noGrp="1"/>
          </p:cNvSpPr>
          <p:nvPr>
            <p:ph type="sldNum" sz="quarter" idx="12"/>
          </p:nvPr>
        </p:nvSpPr>
        <p:spPr/>
        <p:txBody>
          <a:bodyPr/>
          <a:lstStyle/>
          <a:p>
            <a:fld id="{A9533546-1BD3-2A48-A199-BD25F918C68B}" type="slidenum">
              <a:rPr lang="de-DE" smtClean="0"/>
              <a:pPr/>
              <a:t>‹Nr.›</a:t>
            </a:fld>
            <a:endParaRPr lang="de-DE"/>
          </a:p>
        </p:txBody>
      </p:sp>
    </p:spTree>
    <p:extLst>
      <p:ext uri="{BB962C8B-B14F-4D97-AF65-F5344CB8AC3E}">
        <p14:creationId xmlns:p14="http://schemas.microsoft.com/office/powerpoint/2010/main" xmlns="" val="11450603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Datumsplatzhalter 2"/>
          <p:cNvSpPr>
            <a:spLocks noGrp="1"/>
          </p:cNvSpPr>
          <p:nvPr>
            <p:ph type="dt" sz="half" idx="10"/>
          </p:nvPr>
        </p:nvSpPr>
        <p:spPr/>
        <p:txBody>
          <a:bodyPr/>
          <a:lstStyle/>
          <a:p>
            <a:fld id="{7803EDCA-3229-9D48-8CA4-4860BA699A21}" type="datetime1">
              <a:rPr lang="de-DE" smtClean="0"/>
              <a:pPr/>
              <a:t>06.02.2015</a:t>
            </a:fld>
            <a:endParaRPr lang="de-DE"/>
          </a:p>
        </p:txBody>
      </p:sp>
      <p:sp>
        <p:nvSpPr>
          <p:cNvPr id="4" name="Fußzeilenplatzhalter 3"/>
          <p:cNvSpPr>
            <a:spLocks noGrp="1"/>
          </p:cNvSpPr>
          <p:nvPr>
            <p:ph type="ftr" sz="quarter" idx="11"/>
          </p:nvPr>
        </p:nvSpPr>
        <p:spPr/>
        <p:txBody>
          <a:bodyPr/>
          <a:lstStyle/>
          <a:p>
            <a:endParaRPr lang="de-DE"/>
          </a:p>
        </p:txBody>
      </p:sp>
      <p:sp>
        <p:nvSpPr>
          <p:cNvPr id="5" name="Foliennummernplatzhalter 4"/>
          <p:cNvSpPr>
            <a:spLocks noGrp="1"/>
          </p:cNvSpPr>
          <p:nvPr>
            <p:ph type="sldNum" sz="quarter" idx="12"/>
          </p:nvPr>
        </p:nvSpPr>
        <p:spPr/>
        <p:txBody>
          <a:bodyPr/>
          <a:lstStyle/>
          <a:p>
            <a:fld id="{A9533546-1BD3-2A48-A199-BD25F918C68B}" type="slidenum">
              <a:rPr lang="de-DE" smtClean="0"/>
              <a:pPr/>
              <a:t>‹Nr.›</a:t>
            </a:fld>
            <a:endParaRPr lang="de-DE"/>
          </a:p>
        </p:txBody>
      </p:sp>
    </p:spTree>
    <p:extLst>
      <p:ext uri="{BB962C8B-B14F-4D97-AF65-F5344CB8AC3E}">
        <p14:creationId xmlns:p14="http://schemas.microsoft.com/office/powerpoint/2010/main" xmlns="" val="21435231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fld id="{10A9B849-361C-A147-911C-B7494EBE327F}" type="datetime1">
              <a:rPr lang="de-DE" smtClean="0"/>
              <a:pPr/>
              <a:t>06.02.2015</a:t>
            </a:fld>
            <a:endParaRPr lang="de-DE"/>
          </a:p>
        </p:txBody>
      </p:sp>
      <p:sp>
        <p:nvSpPr>
          <p:cNvPr id="3" name="Fußzeilenplatzhalter 2"/>
          <p:cNvSpPr>
            <a:spLocks noGrp="1"/>
          </p:cNvSpPr>
          <p:nvPr>
            <p:ph type="ftr" sz="quarter" idx="11"/>
          </p:nvPr>
        </p:nvSpPr>
        <p:spPr/>
        <p:txBody>
          <a:bodyPr/>
          <a:lstStyle/>
          <a:p>
            <a:endParaRPr lang="de-DE"/>
          </a:p>
        </p:txBody>
      </p:sp>
      <p:sp>
        <p:nvSpPr>
          <p:cNvPr id="4" name="Foliennummernplatzhalter 3"/>
          <p:cNvSpPr>
            <a:spLocks noGrp="1"/>
          </p:cNvSpPr>
          <p:nvPr>
            <p:ph type="sldNum" sz="quarter" idx="12"/>
          </p:nvPr>
        </p:nvSpPr>
        <p:spPr/>
        <p:txBody>
          <a:bodyPr/>
          <a:lstStyle/>
          <a:p>
            <a:fld id="{A9533546-1BD3-2A48-A199-BD25F918C68B}" type="slidenum">
              <a:rPr lang="de-DE" smtClean="0"/>
              <a:pPr/>
              <a:t>‹Nr.›</a:t>
            </a:fld>
            <a:endParaRPr lang="de-DE"/>
          </a:p>
        </p:txBody>
      </p:sp>
    </p:spTree>
    <p:extLst>
      <p:ext uri="{BB962C8B-B14F-4D97-AF65-F5344CB8AC3E}">
        <p14:creationId xmlns:p14="http://schemas.microsoft.com/office/powerpoint/2010/main" xmlns="" val="35280977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513763" y="1704544"/>
            <a:ext cx="9960336" cy="7254205"/>
          </a:xfrm>
        </p:spPr>
        <p:txBody>
          <a:bodyPr anchor="b"/>
          <a:lstStyle>
            <a:lvl1pPr algn="l">
              <a:defRPr sz="9100" b="1"/>
            </a:lvl1pPr>
          </a:lstStyle>
          <a:p>
            <a:r>
              <a:rPr lang="de-DE" smtClean="0"/>
              <a:t>Mastertitelformat bearbeiten</a:t>
            </a:r>
            <a:endParaRPr lang="de-DE"/>
          </a:p>
        </p:txBody>
      </p:sp>
      <p:sp>
        <p:nvSpPr>
          <p:cNvPr id="3" name="Inhaltsplatzhalter 2"/>
          <p:cNvSpPr>
            <a:spLocks noGrp="1"/>
          </p:cNvSpPr>
          <p:nvPr>
            <p:ph idx="1"/>
          </p:nvPr>
        </p:nvSpPr>
        <p:spPr>
          <a:xfrm>
            <a:off x="11836770" y="1704544"/>
            <a:ext cx="16924685" cy="36538601"/>
          </a:xfrm>
        </p:spPr>
        <p:txBody>
          <a:bodyPr/>
          <a:lstStyle>
            <a:lvl1pPr>
              <a:defRPr sz="14600"/>
            </a:lvl1pPr>
            <a:lvl2pPr>
              <a:defRPr sz="12800"/>
            </a:lvl2pPr>
            <a:lvl3pPr>
              <a:defRPr sz="11000"/>
            </a:lvl3pPr>
            <a:lvl4pPr>
              <a:defRPr sz="9100"/>
            </a:lvl4pPr>
            <a:lvl5pPr>
              <a:defRPr sz="9100"/>
            </a:lvl5pPr>
            <a:lvl6pPr>
              <a:defRPr sz="9100"/>
            </a:lvl6pPr>
            <a:lvl7pPr>
              <a:defRPr sz="9100"/>
            </a:lvl7pPr>
            <a:lvl8pPr>
              <a:defRPr sz="9100"/>
            </a:lvl8pPr>
            <a:lvl9pPr>
              <a:defRPr sz="91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1513763" y="8958752"/>
            <a:ext cx="9960336" cy="29284395"/>
          </a:xfrm>
        </p:spPr>
        <p:txBody>
          <a:bodyPr/>
          <a:lstStyle>
            <a:lvl1pPr marL="0" indent="0">
              <a:buNone/>
              <a:defRPr sz="6400"/>
            </a:lvl1pPr>
            <a:lvl2pPr marL="2088170" indent="0">
              <a:buNone/>
              <a:defRPr sz="5500"/>
            </a:lvl2pPr>
            <a:lvl3pPr marL="4176339" indent="0">
              <a:buNone/>
              <a:defRPr sz="4600"/>
            </a:lvl3pPr>
            <a:lvl4pPr marL="6264509" indent="0">
              <a:buNone/>
              <a:defRPr sz="4100"/>
            </a:lvl4pPr>
            <a:lvl5pPr marL="8352678" indent="0">
              <a:buNone/>
              <a:defRPr sz="4100"/>
            </a:lvl5pPr>
            <a:lvl6pPr marL="10440848" indent="0">
              <a:buNone/>
              <a:defRPr sz="4100"/>
            </a:lvl6pPr>
            <a:lvl7pPr marL="12529017" indent="0">
              <a:buNone/>
              <a:defRPr sz="4100"/>
            </a:lvl7pPr>
            <a:lvl8pPr marL="14617187" indent="0">
              <a:buNone/>
              <a:defRPr sz="4100"/>
            </a:lvl8pPr>
            <a:lvl9pPr marL="16705356" indent="0">
              <a:buNone/>
              <a:defRPr sz="4100"/>
            </a:lvl9pPr>
          </a:lstStyle>
          <a:p>
            <a:pPr lvl="0"/>
            <a:r>
              <a:rPr lang="de-DE" smtClean="0"/>
              <a:t>Mastertextformat bearbeiten</a:t>
            </a:r>
          </a:p>
        </p:txBody>
      </p:sp>
      <p:sp>
        <p:nvSpPr>
          <p:cNvPr id="5" name="Datumsplatzhalter 4"/>
          <p:cNvSpPr>
            <a:spLocks noGrp="1"/>
          </p:cNvSpPr>
          <p:nvPr>
            <p:ph type="dt" sz="half" idx="10"/>
          </p:nvPr>
        </p:nvSpPr>
        <p:spPr/>
        <p:txBody>
          <a:bodyPr/>
          <a:lstStyle/>
          <a:p>
            <a:fld id="{E210D734-7E13-D241-82C6-C39408F34AA8}" type="datetime1">
              <a:rPr lang="de-DE" smtClean="0"/>
              <a:pPr/>
              <a:t>06.02.2015</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A9533546-1BD3-2A48-A199-BD25F918C68B}" type="slidenum">
              <a:rPr lang="de-DE" smtClean="0"/>
              <a:pPr/>
              <a:t>‹Nr.›</a:t>
            </a:fld>
            <a:endParaRPr lang="de-DE"/>
          </a:p>
        </p:txBody>
      </p:sp>
    </p:spTree>
    <p:extLst>
      <p:ext uri="{BB962C8B-B14F-4D97-AF65-F5344CB8AC3E}">
        <p14:creationId xmlns:p14="http://schemas.microsoft.com/office/powerpoint/2010/main" xmlns="" val="30060926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5934154" y="29968190"/>
            <a:ext cx="18165128" cy="3537914"/>
          </a:xfrm>
        </p:spPr>
        <p:txBody>
          <a:bodyPr anchor="b"/>
          <a:lstStyle>
            <a:lvl1pPr algn="l">
              <a:defRPr sz="9100" b="1"/>
            </a:lvl1pPr>
          </a:lstStyle>
          <a:p>
            <a:r>
              <a:rPr lang="de-DE" smtClean="0"/>
              <a:t>Mastertitelformat bearbeiten</a:t>
            </a:r>
            <a:endParaRPr lang="de-DE"/>
          </a:p>
        </p:txBody>
      </p:sp>
      <p:sp>
        <p:nvSpPr>
          <p:cNvPr id="3" name="Bildplatzhalter 2"/>
          <p:cNvSpPr>
            <a:spLocks noGrp="1"/>
          </p:cNvSpPr>
          <p:nvPr>
            <p:ph type="pic" idx="1"/>
          </p:nvPr>
        </p:nvSpPr>
        <p:spPr>
          <a:xfrm>
            <a:off x="5934154" y="3825304"/>
            <a:ext cx="18165128" cy="25687020"/>
          </a:xfrm>
        </p:spPr>
        <p:txBody>
          <a:bodyPr/>
          <a:lstStyle>
            <a:lvl1pPr marL="0" indent="0">
              <a:buNone/>
              <a:defRPr sz="14600"/>
            </a:lvl1pPr>
            <a:lvl2pPr marL="2088170" indent="0">
              <a:buNone/>
              <a:defRPr sz="12800"/>
            </a:lvl2pPr>
            <a:lvl3pPr marL="4176339" indent="0">
              <a:buNone/>
              <a:defRPr sz="11000"/>
            </a:lvl3pPr>
            <a:lvl4pPr marL="6264509" indent="0">
              <a:buNone/>
              <a:defRPr sz="9100"/>
            </a:lvl4pPr>
            <a:lvl5pPr marL="8352678" indent="0">
              <a:buNone/>
              <a:defRPr sz="9100"/>
            </a:lvl5pPr>
            <a:lvl6pPr marL="10440848" indent="0">
              <a:buNone/>
              <a:defRPr sz="9100"/>
            </a:lvl6pPr>
            <a:lvl7pPr marL="12529017" indent="0">
              <a:buNone/>
              <a:defRPr sz="9100"/>
            </a:lvl7pPr>
            <a:lvl8pPr marL="14617187" indent="0">
              <a:buNone/>
              <a:defRPr sz="9100"/>
            </a:lvl8pPr>
            <a:lvl9pPr marL="16705356" indent="0">
              <a:buNone/>
              <a:defRPr sz="9100"/>
            </a:lvl9pPr>
          </a:lstStyle>
          <a:p>
            <a:endParaRPr lang="de-DE"/>
          </a:p>
        </p:txBody>
      </p:sp>
      <p:sp>
        <p:nvSpPr>
          <p:cNvPr id="4" name="Textplatzhalter 3"/>
          <p:cNvSpPr>
            <a:spLocks noGrp="1"/>
          </p:cNvSpPr>
          <p:nvPr>
            <p:ph type="body" sz="half" idx="2"/>
          </p:nvPr>
        </p:nvSpPr>
        <p:spPr>
          <a:xfrm>
            <a:off x="5934154" y="33506106"/>
            <a:ext cx="18165128" cy="5024426"/>
          </a:xfrm>
        </p:spPr>
        <p:txBody>
          <a:bodyPr/>
          <a:lstStyle>
            <a:lvl1pPr marL="0" indent="0">
              <a:buNone/>
              <a:defRPr sz="6400"/>
            </a:lvl1pPr>
            <a:lvl2pPr marL="2088170" indent="0">
              <a:buNone/>
              <a:defRPr sz="5500"/>
            </a:lvl2pPr>
            <a:lvl3pPr marL="4176339" indent="0">
              <a:buNone/>
              <a:defRPr sz="4600"/>
            </a:lvl3pPr>
            <a:lvl4pPr marL="6264509" indent="0">
              <a:buNone/>
              <a:defRPr sz="4100"/>
            </a:lvl4pPr>
            <a:lvl5pPr marL="8352678" indent="0">
              <a:buNone/>
              <a:defRPr sz="4100"/>
            </a:lvl5pPr>
            <a:lvl6pPr marL="10440848" indent="0">
              <a:buNone/>
              <a:defRPr sz="4100"/>
            </a:lvl6pPr>
            <a:lvl7pPr marL="12529017" indent="0">
              <a:buNone/>
              <a:defRPr sz="4100"/>
            </a:lvl7pPr>
            <a:lvl8pPr marL="14617187" indent="0">
              <a:buNone/>
              <a:defRPr sz="4100"/>
            </a:lvl8pPr>
            <a:lvl9pPr marL="16705356" indent="0">
              <a:buNone/>
              <a:defRPr sz="4100"/>
            </a:lvl9pPr>
          </a:lstStyle>
          <a:p>
            <a:pPr lvl="0"/>
            <a:r>
              <a:rPr lang="de-DE" smtClean="0"/>
              <a:t>Mastertextformat bearbeiten</a:t>
            </a:r>
          </a:p>
        </p:txBody>
      </p:sp>
      <p:sp>
        <p:nvSpPr>
          <p:cNvPr id="5" name="Datumsplatzhalter 4"/>
          <p:cNvSpPr>
            <a:spLocks noGrp="1"/>
          </p:cNvSpPr>
          <p:nvPr>
            <p:ph type="dt" sz="half" idx="10"/>
          </p:nvPr>
        </p:nvSpPr>
        <p:spPr/>
        <p:txBody>
          <a:bodyPr/>
          <a:lstStyle/>
          <a:p>
            <a:fld id="{993C2DA1-5E14-B049-A9D6-25A221424EE1}" type="datetime1">
              <a:rPr lang="de-DE" smtClean="0"/>
              <a:pPr/>
              <a:t>06.02.2015</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A9533546-1BD3-2A48-A199-BD25F918C68B}" type="slidenum">
              <a:rPr lang="de-DE" smtClean="0"/>
              <a:pPr/>
              <a:t>‹Nr.›</a:t>
            </a:fld>
            <a:endParaRPr lang="de-DE"/>
          </a:p>
        </p:txBody>
      </p:sp>
    </p:spTree>
    <p:extLst>
      <p:ext uri="{BB962C8B-B14F-4D97-AF65-F5344CB8AC3E}">
        <p14:creationId xmlns:p14="http://schemas.microsoft.com/office/powerpoint/2010/main" xmlns="" val="41275805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Vertikaler Textplatzhalter 2"/>
          <p:cNvSpPr>
            <a:spLocks noGrp="1"/>
          </p:cNvSpPr>
          <p:nvPr>
            <p:ph type="body" orient="vert" idx="1"/>
          </p:nvPr>
        </p:nvSpPr>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10"/>
          </p:nvPr>
        </p:nvSpPr>
        <p:spPr/>
        <p:txBody>
          <a:bodyPr/>
          <a:lstStyle/>
          <a:p>
            <a:fld id="{71E390A5-2676-2747-BB54-03045DB650E2}" type="datetime1">
              <a:rPr lang="de-DE" smtClean="0"/>
              <a:pPr/>
              <a:t>06.02.2015</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A9533546-1BD3-2A48-A199-BD25F918C68B}" type="slidenum">
              <a:rPr lang="de-DE" smtClean="0"/>
              <a:pPr/>
              <a:t>‹Nr.›</a:t>
            </a:fld>
            <a:endParaRPr lang="de-DE"/>
          </a:p>
        </p:txBody>
      </p:sp>
    </p:spTree>
    <p:extLst>
      <p:ext uri="{BB962C8B-B14F-4D97-AF65-F5344CB8AC3E}">
        <p14:creationId xmlns:p14="http://schemas.microsoft.com/office/powerpoint/2010/main" xmlns="" val="30562670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21949532" y="1714459"/>
            <a:ext cx="6811923" cy="36528686"/>
          </a:xfrm>
        </p:spPr>
        <p:txBody>
          <a:bodyPr vert="eaVert"/>
          <a:lstStyle/>
          <a:p>
            <a:r>
              <a:rPr lang="de-DE" smtClean="0"/>
              <a:t>Mastertitelformat bearbeiten</a:t>
            </a:r>
            <a:endParaRPr lang="de-DE"/>
          </a:p>
        </p:txBody>
      </p:sp>
      <p:sp>
        <p:nvSpPr>
          <p:cNvPr id="3" name="Vertikaler Textplatzhalter 2"/>
          <p:cNvSpPr>
            <a:spLocks noGrp="1"/>
          </p:cNvSpPr>
          <p:nvPr>
            <p:ph type="body" orient="vert" idx="1"/>
          </p:nvPr>
        </p:nvSpPr>
        <p:spPr>
          <a:xfrm>
            <a:off x="1513762" y="1714459"/>
            <a:ext cx="19931182" cy="36528686"/>
          </a:xfrm>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10"/>
          </p:nvPr>
        </p:nvSpPr>
        <p:spPr/>
        <p:txBody>
          <a:bodyPr/>
          <a:lstStyle/>
          <a:p>
            <a:fld id="{C04597F4-28E6-214D-9B39-B46C76478A3F}" type="datetime1">
              <a:rPr lang="de-DE" smtClean="0"/>
              <a:pPr/>
              <a:t>06.02.2015</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A9533546-1BD3-2A48-A199-BD25F918C68B}" type="slidenum">
              <a:rPr lang="de-DE" smtClean="0"/>
              <a:pPr/>
              <a:t>‹Nr.›</a:t>
            </a:fld>
            <a:endParaRPr lang="de-DE"/>
          </a:p>
        </p:txBody>
      </p:sp>
    </p:spTree>
    <p:extLst>
      <p:ext uri="{BB962C8B-B14F-4D97-AF65-F5344CB8AC3E}">
        <p14:creationId xmlns:p14="http://schemas.microsoft.com/office/powerpoint/2010/main" xmlns="" val="31372759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1513761" y="1714453"/>
            <a:ext cx="27247692" cy="7135284"/>
          </a:xfrm>
          <a:prstGeom prst="rect">
            <a:avLst/>
          </a:prstGeom>
        </p:spPr>
        <p:txBody>
          <a:bodyPr vert="horz" lIns="417634" tIns="208817" rIns="417634" bIns="208817" rtlCol="0" anchor="ctr">
            <a:normAutofit/>
          </a:bodyPr>
          <a:lstStyle/>
          <a:p>
            <a:r>
              <a:rPr lang="de-DE" smtClean="0"/>
              <a:t>Mastertitelformat bearbeiten</a:t>
            </a:r>
            <a:endParaRPr lang="de-DE"/>
          </a:p>
        </p:txBody>
      </p:sp>
      <p:sp>
        <p:nvSpPr>
          <p:cNvPr id="3" name="Textplatzhalter 2"/>
          <p:cNvSpPr>
            <a:spLocks noGrp="1"/>
          </p:cNvSpPr>
          <p:nvPr>
            <p:ph type="body" idx="1"/>
          </p:nvPr>
        </p:nvSpPr>
        <p:spPr>
          <a:xfrm>
            <a:off x="1513761" y="9989404"/>
            <a:ext cx="27247692" cy="28253743"/>
          </a:xfrm>
          <a:prstGeom prst="rect">
            <a:avLst/>
          </a:prstGeom>
        </p:spPr>
        <p:txBody>
          <a:bodyPr vert="horz" lIns="417634" tIns="208817" rIns="417634" bIns="208817" rtlCol="0">
            <a:normAutofit/>
          </a:body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2"/>
          </p:nvPr>
        </p:nvSpPr>
        <p:spPr>
          <a:xfrm>
            <a:off x="1513761" y="39680109"/>
            <a:ext cx="7064216" cy="2279327"/>
          </a:xfrm>
          <a:prstGeom prst="rect">
            <a:avLst/>
          </a:prstGeom>
        </p:spPr>
        <p:txBody>
          <a:bodyPr vert="horz" lIns="417634" tIns="208817" rIns="417634" bIns="208817" rtlCol="0" anchor="ctr"/>
          <a:lstStyle>
            <a:lvl1pPr algn="l">
              <a:defRPr sz="5500">
                <a:solidFill>
                  <a:schemeClr val="tx1">
                    <a:tint val="75000"/>
                  </a:schemeClr>
                </a:solidFill>
              </a:defRPr>
            </a:lvl1pPr>
          </a:lstStyle>
          <a:p>
            <a:fld id="{26DCF98E-F57A-8A48-BE61-31158989FD0E}" type="datetime1">
              <a:rPr lang="de-DE" smtClean="0"/>
              <a:pPr/>
              <a:t>06.02.2015</a:t>
            </a:fld>
            <a:endParaRPr lang="de-DE"/>
          </a:p>
        </p:txBody>
      </p:sp>
      <p:sp>
        <p:nvSpPr>
          <p:cNvPr id="5" name="Fußzeilenplatzhalter 4"/>
          <p:cNvSpPr>
            <a:spLocks noGrp="1"/>
          </p:cNvSpPr>
          <p:nvPr>
            <p:ph type="ftr" sz="quarter" idx="3"/>
          </p:nvPr>
        </p:nvSpPr>
        <p:spPr>
          <a:xfrm>
            <a:off x="10344034" y="39680109"/>
            <a:ext cx="9587151" cy="2279327"/>
          </a:xfrm>
          <a:prstGeom prst="rect">
            <a:avLst/>
          </a:prstGeom>
        </p:spPr>
        <p:txBody>
          <a:bodyPr vert="horz" lIns="417634" tIns="208817" rIns="417634" bIns="208817" rtlCol="0" anchor="ctr"/>
          <a:lstStyle>
            <a:lvl1pPr algn="ctr">
              <a:defRPr sz="5500">
                <a:solidFill>
                  <a:schemeClr val="tx1">
                    <a:tint val="75000"/>
                  </a:schemeClr>
                </a:solidFill>
              </a:defRPr>
            </a:lvl1pPr>
          </a:lstStyle>
          <a:p>
            <a:endParaRPr lang="de-DE"/>
          </a:p>
        </p:txBody>
      </p:sp>
      <p:sp>
        <p:nvSpPr>
          <p:cNvPr id="6" name="Foliennummernplatzhalter 5"/>
          <p:cNvSpPr>
            <a:spLocks noGrp="1"/>
          </p:cNvSpPr>
          <p:nvPr>
            <p:ph type="sldNum" sz="quarter" idx="4"/>
          </p:nvPr>
        </p:nvSpPr>
        <p:spPr>
          <a:xfrm>
            <a:off x="21697236" y="39680109"/>
            <a:ext cx="7064216" cy="2279327"/>
          </a:xfrm>
          <a:prstGeom prst="rect">
            <a:avLst/>
          </a:prstGeom>
        </p:spPr>
        <p:txBody>
          <a:bodyPr vert="horz" lIns="417634" tIns="208817" rIns="417634" bIns="208817" rtlCol="0" anchor="ctr"/>
          <a:lstStyle>
            <a:lvl1pPr algn="r">
              <a:defRPr sz="5500">
                <a:solidFill>
                  <a:schemeClr val="tx1">
                    <a:tint val="75000"/>
                  </a:schemeClr>
                </a:solidFill>
              </a:defRPr>
            </a:lvl1pPr>
          </a:lstStyle>
          <a:p>
            <a:fld id="{A9533546-1BD3-2A48-A199-BD25F918C68B}" type="slidenum">
              <a:rPr lang="de-DE" smtClean="0"/>
              <a:pPr/>
              <a:t>‹Nr.›</a:t>
            </a:fld>
            <a:endParaRPr lang="de-DE"/>
          </a:p>
        </p:txBody>
      </p:sp>
    </p:spTree>
    <p:extLst>
      <p:ext uri="{BB962C8B-B14F-4D97-AF65-F5344CB8AC3E}">
        <p14:creationId xmlns:p14="http://schemas.microsoft.com/office/powerpoint/2010/main" xmlns="" val="224330225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ctr" defTabSz="2088170" rtl="0" eaLnBrk="1" latinLnBrk="0" hangingPunct="1">
        <a:spcBef>
          <a:spcPct val="0"/>
        </a:spcBef>
        <a:buNone/>
        <a:defRPr sz="20100" kern="1200">
          <a:solidFill>
            <a:schemeClr val="tx1"/>
          </a:solidFill>
          <a:latin typeface="+mj-lt"/>
          <a:ea typeface="+mj-ea"/>
          <a:cs typeface="+mj-cs"/>
        </a:defRPr>
      </a:lvl1pPr>
    </p:titleStyle>
    <p:bodyStyle>
      <a:lvl1pPr marL="1566127" indent="-1566127" algn="l" defTabSz="2088170" rtl="0" eaLnBrk="1" latinLnBrk="0" hangingPunct="1">
        <a:spcBef>
          <a:spcPct val="20000"/>
        </a:spcBef>
        <a:buFont typeface="Arial"/>
        <a:buChar char="•"/>
        <a:defRPr sz="14600" kern="1200">
          <a:solidFill>
            <a:schemeClr val="tx1"/>
          </a:solidFill>
          <a:latin typeface="+mn-lt"/>
          <a:ea typeface="+mn-ea"/>
          <a:cs typeface="+mn-cs"/>
        </a:defRPr>
      </a:lvl1pPr>
      <a:lvl2pPr marL="3393276" indent="-1305106" algn="l" defTabSz="2088170" rtl="0" eaLnBrk="1" latinLnBrk="0" hangingPunct="1">
        <a:spcBef>
          <a:spcPct val="20000"/>
        </a:spcBef>
        <a:buFont typeface="Arial"/>
        <a:buChar char="–"/>
        <a:defRPr sz="12800" kern="1200">
          <a:solidFill>
            <a:schemeClr val="tx1"/>
          </a:solidFill>
          <a:latin typeface="+mn-lt"/>
          <a:ea typeface="+mn-ea"/>
          <a:cs typeface="+mn-cs"/>
        </a:defRPr>
      </a:lvl2pPr>
      <a:lvl3pPr marL="5220424" indent="-1044085" algn="l" defTabSz="2088170" rtl="0" eaLnBrk="1" latinLnBrk="0" hangingPunct="1">
        <a:spcBef>
          <a:spcPct val="20000"/>
        </a:spcBef>
        <a:buFont typeface="Arial"/>
        <a:buChar char="•"/>
        <a:defRPr sz="11000" kern="1200">
          <a:solidFill>
            <a:schemeClr val="tx1"/>
          </a:solidFill>
          <a:latin typeface="+mn-lt"/>
          <a:ea typeface="+mn-ea"/>
          <a:cs typeface="+mn-cs"/>
        </a:defRPr>
      </a:lvl3pPr>
      <a:lvl4pPr marL="7308593" indent="-1044085" algn="l" defTabSz="2088170" rtl="0" eaLnBrk="1" latinLnBrk="0" hangingPunct="1">
        <a:spcBef>
          <a:spcPct val="20000"/>
        </a:spcBef>
        <a:buFont typeface="Arial"/>
        <a:buChar char="–"/>
        <a:defRPr sz="9100" kern="1200">
          <a:solidFill>
            <a:schemeClr val="tx1"/>
          </a:solidFill>
          <a:latin typeface="+mn-lt"/>
          <a:ea typeface="+mn-ea"/>
          <a:cs typeface="+mn-cs"/>
        </a:defRPr>
      </a:lvl4pPr>
      <a:lvl5pPr marL="9396763" indent="-1044085" algn="l" defTabSz="2088170" rtl="0" eaLnBrk="1" latinLnBrk="0" hangingPunct="1">
        <a:spcBef>
          <a:spcPct val="20000"/>
        </a:spcBef>
        <a:buFont typeface="Arial"/>
        <a:buChar char="»"/>
        <a:defRPr sz="9100" kern="1200">
          <a:solidFill>
            <a:schemeClr val="tx1"/>
          </a:solidFill>
          <a:latin typeface="+mn-lt"/>
          <a:ea typeface="+mn-ea"/>
          <a:cs typeface="+mn-cs"/>
        </a:defRPr>
      </a:lvl5pPr>
      <a:lvl6pPr marL="11484933" indent="-1044085" algn="l" defTabSz="2088170" rtl="0" eaLnBrk="1" latinLnBrk="0" hangingPunct="1">
        <a:spcBef>
          <a:spcPct val="20000"/>
        </a:spcBef>
        <a:buFont typeface="Arial"/>
        <a:buChar char="•"/>
        <a:defRPr sz="9100" kern="1200">
          <a:solidFill>
            <a:schemeClr val="tx1"/>
          </a:solidFill>
          <a:latin typeface="+mn-lt"/>
          <a:ea typeface="+mn-ea"/>
          <a:cs typeface="+mn-cs"/>
        </a:defRPr>
      </a:lvl6pPr>
      <a:lvl7pPr marL="13573102" indent="-1044085" algn="l" defTabSz="2088170" rtl="0" eaLnBrk="1" latinLnBrk="0" hangingPunct="1">
        <a:spcBef>
          <a:spcPct val="20000"/>
        </a:spcBef>
        <a:buFont typeface="Arial"/>
        <a:buChar char="•"/>
        <a:defRPr sz="9100" kern="1200">
          <a:solidFill>
            <a:schemeClr val="tx1"/>
          </a:solidFill>
          <a:latin typeface="+mn-lt"/>
          <a:ea typeface="+mn-ea"/>
          <a:cs typeface="+mn-cs"/>
        </a:defRPr>
      </a:lvl7pPr>
      <a:lvl8pPr marL="15661272" indent="-1044085" algn="l" defTabSz="2088170" rtl="0" eaLnBrk="1" latinLnBrk="0" hangingPunct="1">
        <a:spcBef>
          <a:spcPct val="20000"/>
        </a:spcBef>
        <a:buFont typeface="Arial"/>
        <a:buChar char="•"/>
        <a:defRPr sz="9100" kern="1200">
          <a:solidFill>
            <a:schemeClr val="tx1"/>
          </a:solidFill>
          <a:latin typeface="+mn-lt"/>
          <a:ea typeface="+mn-ea"/>
          <a:cs typeface="+mn-cs"/>
        </a:defRPr>
      </a:lvl8pPr>
      <a:lvl9pPr marL="17749441" indent="-1044085" algn="l" defTabSz="2088170" rtl="0" eaLnBrk="1" latinLnBrk="0" hangingPunct="1">
        <a:spcBef>
          <a:spcPct val="20000"/>
        </a:spcBef>
        <a:buFont typeface="Arial"/>
        <a:buChar char="•"/>
        <a:defRPr sz="9100" kern="1200">
          <a:solidFill>
            <a:schemeClr val="tx1"/>
          </a:solidFill>
          <a:latin typeface="+mn-lt"/>
          <a:ea typeface="+mn-ea"/>
          <a:cs typeface="+mn-cs"/>
        </a:defRPr>
      </a:lvl9pPr>
    </p:bodyStyle>
    <p:otherStyle>
      <a:defPPr>
        <a:defRPr lang="de-DE"/>
      </a:defPPr>
      <a:lvl1pPr marL="0" algn="l" defTabSz="2088170" rtl="0" eaLnBrk="1" latinLnBrk="0" hangingPunct="1">
        <a:defRPr sz="8200" kern="1200">
          <a:solidFill>
            <a:schemeClr val="tx1"/>
          </a:solidFill>
          <a:latin typeface="+mn-lt"/>
          <a:ea typeface="+mn-ea"/>
          <a:cs typeface="+mn-cs"/>
        </a:defRPr>
      </a:lvl1pPr>
      <a:lvl2pPr marL="2088170" algn="l" defTabSz="2088170" rtl="0" eaLnBrk="1" latinLnBrk="0" hangingPunct="1">
        <a:defRPr sz="8200" kern="1200">
          <a:solidFill>
            <a:schemeClr val="tx1"/>
          </a:solidFill>
          <a:latin typeface="+mn-lt"/>
          <a:ea typeface="+mn-ea"/>
          <a:cs typeface="+mn-cs"/>
        </a:defRPr>
      </a:lvl2pPr>
      <a:lvl3pPr marL="4176339" algn="l" defTabSz="2088170" rtl="0" eaLnBrk="1" latinLnBrk="0" hangingPunct="1">
        <a:defRPr sz="8200" kern="1200">
          <a:solidFill>
            <a:schemeClr val="tx1"/>
          </a:solidFill>
          <a:latin typeface="+mn-lt"/>
          <a:ea typeface="+mn-ea"/>
          <a:cs typeface="+mn-cs"/>
        </a:defRPr>
      </a:lvl3pPr>
      <a:lvl4pPr marL="6264509" algn="l" defTabSz="2088170" rtl="0" eaLnBrk="1" latinLnBrk="0" hangingPunct="1">
        <a:defRPr sz="8200" kern="1200">
          <a:solidFill>
            <a:schemeClr val="tx1"/>
          </a:solidFill>
          <a:latin typeface="+mn-lt"/>
          <a:ea typeface="+mn-ea"/>
          <a:cs typeface="+mn-cs"/>
        </a:defRPr>
      </a:lvl4pPr>
      <a:lvl5pPr marL="8352678" algn="l" defTabSz="2088170" rtl="0" eaLnBrk="1" latinLnBrk="0" hangingPunct="1">
        <a:defRPr sz="8200" kern="1200">
          <a:solidFill>
            <a:schemeClr val="tx1"/>
          </a:solidFill>
          <a:latin typeface="+mn-lt"/>
          <a:ea typeface="+mn-ea"/>
          <a:cs typeface="+mn-cs"/>
        </a:defRPr>
      </a:lvl5pPr>
      <a:lvl6pPr marL="10440848" algn="l" defTabSz="2088170" rtl="0" eaLnBrk="1" latinLnBrk="0" hangingPunct="1">
        <a:defRPr sz="8200" kern="1200">
          <a:solidFill>
            <a:schemeClr val="tx1"/>
          </a:solidFill>
          <a:latin typeface="+mn-lt"/>
          <a:ea typeface="+mn-ea"/>
          <a:cs typeface="+mn-cs"/>
        </a:defRPr>
      </a:lvl6pPr>
      <a:lvl7pPr marL="12529017" algn="l" defTabSz="2088170" rtl="0" eaLnBrk="1" latinLnBrk="0" hangingPunct="1">
        <a:defRPr sz="8200" kern="1200">
          <a:solidFill>
            <a:schemeClr val="tx1"/>
          </a:solidFill>
          <a:latin typeface="+mn-lt"/>
          <a:ea typeface="+mn-ea"/>
          <a:cs typeface="+mn-cs"/>
        </a:defRPr>
      </a:lvl7pPr>
      <a:lvl8pPr marL="14617187" algn="l" defTabSz="2088170" rtl="0" eaLnBrk="1" latinLnBrk="0" hangingPunct="1">
        <a:defRPr sz="8200" kern="1200">
          <a:solidFill>
            <a:schemeClr val="tx1"/>
          </a:solidFill>
          <a:latin typeface="+mn-lt"/>
          <a:ea typeface="+mn-ea"/>
          <a:cs typeface="+mn-cs"/>
        </a:defRPr>
      </a:lvl8pPr>
      <a:lvl9pPr marL="16705356" algn="l" defTabSz="2088170" rtl="0" eaLnBrk="1" latinLnBrk="0" hangingPunct="1">
        <a:defRPr sz="82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jpeg"/><Relationship Id="rId3" Type="http://schemas.openxmlformats.org/officeDocument/2006/relationships/image" Target="../media/image1.jpe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emf"/><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Bild 5"/>
          <p:cNvPicPr>
            <a:picLocks noChangeAspect="1"/>
          </p:cNvPicPr>
          <p:nvPr/>
        </p:nvPicPr>
        <p:blipFill rotWithShape="1">
          <a:blip r:embed="rId3">
            <a:extLst>
              <a:ext uri="{28A0092B-C50C-407E-A947-70E740481C1C}">
                <a14:useLocalDpi xmlns:a14="http://schemas.microsoft.com/office/drawing/2010/main" xmlns="" val="0"/>
              </a:ext>
            </a:extLst>
          </a:blip>
          <a:srcRect l="-188" t="38483" r="413" b="21192"/>
          <a:stretch/>
        </p:blipFill>
        <p:spPr>
          <a:xfrm>
            <a:off x="1482524" y="1709917"/>
            <a:ext cx="27119185" cy="7852858"/>
          </a:xfrm>
          <a:prstGeom prst="rect">
            <a:avLst/>
          </a:prstGeom>
        </p:spPr>
      </p:pic>
      <p:sp>
        <p:nvSpPr>
          <p:cNvPr id="14" name="Rechteck 13"/>
          <p:cNvSpPr/>
          <p:nvPr/>
        </p:nvSpPr>
        <p:spPr>
          <a:xfrm>
            <a:off x="23389613" y="4337416"/>
            <a:ext cx="4680000" cy="4679999"/>
          </a:xfrm>
          <a:prstGeom prst="rect">
            <a:avLst/>
          </a:prstGeom>
          <a:solidFill>
            <a:srgbClr val="3A0A3A">
              <a:alpha val="61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solidFill>
                <a:srgbClr val="990066"/>
              </a:solidFill>
            </a:endParaRPr>
          </a:p>
        </p:txBody>
      </p:sp>
      <p:sp>
        <p:nvSpPr>
          <p:cNvPr id="12" name="Rechteck 11"/>
          <p:cNvSpPr/>
          <p:nvPr/>
        </p:nvSpPr>
        <p:spPr>
          <a:xfrm>
            <a:off x="19988720" y="2196616"/>
            <a:ext cx="4680000" cy="4679999"/>
          </a:xfrm>
          <a:prstGeom prst="rect">
            <a:avLst/>
          </a:prstGeom>
          <a:solidFill>
            <a:srgbClr val="1583A5">
              <a:alpha val="49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solidFill>
                <a:srgbClr val="993366"/>
              </a:solidFill>
            </a:endParaRPr>
          </a:p>
        </p:txBody>
      </p:sp>
      <p:sp>
        <p:nvSpPr>
          <p:cNvPr id="11" name="Textfeld 10"/>
          <p:cNvSpPr txBox="1"/>
          <p:nvPr/>
        </p:nvSpPr>
        <p:spPr>
          <a:xfrm>
            <a:off x="19581586" y="2616867"/>
            <a:ext cx="4879851" cy="3785652"/>
          </a:xfrm>
          <a:prstGeom prst="rect">
            <a:avLst/>
          </a:prstGeom>
          <a:noFill/>
        </p:spPr>
        <p:txBody>
          <a:bodyPr wrap="square" rtlCol="0">
            <a:spAutoFit/>
          </a:bodyPr>
          <a:lstStyle/>
          <a:p>
            <a:pPr algn="r"/>
            <a:r>
              <a:rPr lang="de-DE" sz="6000" b="1" dirty="0" smtClean="0">
                <a:solidFill>
                  <a:schemeClr val="bg1"/>
                </a:solidFill>
                <a:latin typeface="Gill Sans MT"/>
                <a:cs typeface="Gill Sans MT"/>
              </a:rPr>
              <a:t>DER</a:t>
            </a:r>
          </a:p>
          <a:p>
            <a:pPr algn="r"/>
            <a:r>
              <a:rPr lang="de-DE" sz="6000" dirty="0" smtClean="0">
                <a:solidFill>
                  <a:schemeClr val="bg1"/>
                </a:solidFill>
                <a:latin typeface="Gill Sans MT"/>
                <a:cs typeface="Gill Sans MT"/>
              </a:rPr>
              <a:t>ERNEU-</a:t>
            </a:r>
          </a:p>
          <a:p>
            <a:pPr algn="r"/>
            <a:r>
              <a:rPr lang="de-DE" sz="6000" dirty="0" smtClean="0">
                <a:solidFill>
                  <a:schemeClr val="bg1"/>
                </a:solidFill>
                <a:latin typeface="Gill Sans MT"/>
                <a:cs typeface="Gill Sans MT"/>
              </a:rPr>
              <a:t>ERBARE</a:t>
            </a:r>
          </a:p>
          <a:p>
            <a:pPr algn="r"/>
            <a:r>
              <a:rPr lang="de-DE" sz="6000" b="1" dirty="0" smtClean="0">
                <a:solidFill>
                  <a:schemeClr val="bg1"/>
                </a:solidFill>
                <a:latin typeface="Gill Sans MT"/>
                <a:cs typeface="Gill Sans MT"/>
              </a:rPr>
              <a:t>MENSCH</a:t>
            </a:r>
            <a:r>
              <a:rPr lang="de-DE" sz="5400" b="1" dirty="0" smtClean="0">
                <a:solidFill>
                  <a:schemeClr val="bg1"/>
                </a:solidFill>
                <a:latin typeface="Gill Sans MT"/>
                <a:cs typeface="Gill Sans MT"/>
              </a:rPr>
              <a:t>?</a:t>
            </a:r>
          </a:p>
        </p:txBody>
      </p:sp>
      <p:sp>
        <p:nvSpPr>
          <p:cNvPr id="13" name="Textfeld 12"/>
          <p:cNvSpPr txBox="1"/>
          <p:nvPr/>
        </p:nvSpPr>
        <p:spPr>
          <a:xfrm>
            <a:off x="24798110" y="4924665"/>
            <a:ext cx="4250252" cy="3477875"/>
          </a:xfrm>
          <a:prstGeom prst="rect">
            <a:avLst/>
          </a:prstGeom>
          <a:noFill/>
        </p:spPr>
        <p:txBody>
          <a:bodyPr wrap="square" rtlCol="0">
            <a:spAutoFit/>
          </a:bodyPr>
          <a:lstStyle/>
          <a:p>
            <a:r>
              <a:rPr lang="de-DE" sz="2400" b="1" dirty="0" smtClean="0">
                <a:solidFill>
                  <a:schemeClr val="bg1"/>
                </a:solidFill>
                <a:latin typeface="Gill Sans MT"/>
                <a:cs typeface="Gill Sans MT"/>
              </a:rPr>
              <a:t>Methoden, </a:t>
            </a:r>
          </a:p>
          <a:p>
            <a:r>
              <a:rPr lang="de-DE" sz="2400" b="1" dirty="0" smtClean="0">
                <a:solidFill>
                  <a:schemeClr val="bg1"/>
                </a:solidFill>
                <a:latin typeface="Gill Sans MT"/>
                <a:cs typeface="Gill Sans MT"/>
              </a:rPr>
              <a:t>Erkenntnisse und</a:t>
            </a:r>
          </a:p>
          <a:p>
            <a:r>
              <a:rPr lang="de-DE" sz="2400" b="1" dirty="0" smtClean="0">
                <a:solidFill>
                  <a:schemeClr val="bg1"/>
                </a:solidFill>
                <a:latin typeface="Gill Sans MT"/>
                <a:cs typeface="Gill Sans MT"/>
              </a:rPr>
              <a:t>Konsequenzen der</a:t>
            </a:r>
          </a:p>
          <a:p>
            <a:r>
              <a:rPr lang="de-DE" sz="2400" b="1" dirty="0" smtClean="0">
                <a:solidFill>
                  <a:schemeClr val="bg1"/>
                </a:solidFill>
                <a:latin typeface="Gill Sans MT"/>
                <a:cs typeface="Gill Sans MT"/>
              </a:rPr>
              <a:t>Stammzellforschung</a:t>
            </a:r>
          </a:p>
          <a:p>
            <a:endParaRPr lang="de-DE" sz="2800" dirty="0" smtClean="0">
              <a:solidFill>
                <a:schemeClr val="bg1"/>
              </a:solidFill>
              <a:latin typeface="FedraSans-Bold"/>
              <a:cs typeface="FedraSans-Bold"/>
            </a:endParaRPr>
          </a:p>
          <a:p>
            <a:r>
              <a:rPr lang="de-DE" sz="2400" dirty="0">
                <a:solidFill>
                  <a:schemeClr val="bg1"/>
                </a:solidFill>
                <a:latin typeface="Gill Sans MT"/>
                <a:cs typeface="Gill Sans MT"/>
              </a:rPr>
              <a:t>5</a:t>
            </a:r>
            <a:r>
              <a:rPr lang="de-DE" sz="2400" dirty="0" smtClean="0">
                <a:solidFill>
                  <a:schemeClr val="bg1"/>
                </a:solidFill>
                <a:latin typeface="Gill Sans MT"/>
                <a:cs typeface="Gill Sans MT"/>
              </a:rPr>
              <a:t>. – 7. Februar 2015</a:t>
            </a:r>
          </a:p>
          <a:p>
            <a:r>
              <a:rPr lang="de-DE" sz="2400" dirty="0" smtClean="0">
                <a:solidFill>
                  <a:schemeClr val="bg1"/>
                </a:solidFill>
                <a:latin typeface="Gill Sans MT"/>
                <a:cs typeface="Gill Sans MT"/>
              </a:rPr>
              <a:t>Schülerseminar </a:t>
            </a:r>
          </a:p>
          <a:p>
            <a:r>
              <a:rPr lang="de-DE" sz="2400" dirty="0">
                <a:solidFill>
                  <a:schemeClr val="bg1"/>
                </a:solidFill>
                <a:latin typeface="Gill Sans MT"/>
                <a:cs typeface="Gill Sans MT"/>
              </a:rPr>
              <a:t>u</a:t>
            </a:r>
            <a:r>
              <a:rPr lang="de-DE" sz="2400" dirty="0" smtClean="0">
                <a:solidFill>
                  <a:schemeClr val="bg1"/>
                </a:solidFill>
                <a:latin typeface="Gill Sans MT"/>
                <a:cs typeface="Gill Sans MT"/>
              </a:rPr>
              <a:t>nd Symposium </a:t>
            </a:r>
          </a:p>
          <a:p>
            <a:r>
              <a:rPr lang="de-DE" sz="2400" dirty="0">
                <a:solidFill>
                  <a:schemeClr val="bg1"/>
                </a:solidFill>
                <a:latin typeface="Gill Sans MT"/>
                <a:cs typeface="Gill Sans MT"/>
              </a:rPr>
              <a:t>d</a:t>
            </a:r>
            <a:r>
              <a:rPr lang="de-DE" sz="2400" dirty="0" smtClean="0">
                <a:solidFill>
                  <a:schemeClr val="bg1"/>
                </a:solidFill>
                <a:latin typeface="Gill Sans MT"/>
                <a:cs typeface="Gill Sans MT"/>
              </a:rPr>
              <a:t>er EKHN Stiftung</a:t>
            </a:r>
            <a:endParaRPr lang="de-DE" sz="2400" dirty="0">
              <a:solidFill>
                <a:schemeClr val="bg1"/>
              </a:solidFill>
              <a:latin typeface="Gill Sans MT"/>
              <a:cs typeface="Gill Sans MT"/>
            </a:endParaRPr>
          </a:p>
        </p:txBody>
      </p:sp>
      <p:sp>
        <p:nvSpPr>
          <p:cNvPr id="2" name="Titel 1"/>
          <p:cNvSpPr>
            <a:spLocks noGrp="1"/>
          </p:cNvSpPr>
          <p:nvPr>
            <p:ph type="ctrTitle"/>
          </p:nvPr>
        </p:nvSpPr>
        <p:spPr>
          <a:xfrm>
            <a:off x="1869898" y="2774527"/>
            <a:ext cx="12286413" cy="3527849"/>
          </a:xfrm>
        </p:spPr>
        <p:txBody>
          <a:bodyPr>
            <a:normAutofit/>
          </a:bodyPr>
          <a:lstStyle/>
          <a:p>
            <a:pPr algn="l"/>
            <a:r>
              <a:rPr lang="de-DE" sz="4000" b="1" dirty="0" smtClean="0">
                <a:solidFill>
                  <a:schemeClr val="bg1"/>
                </a:solidFill>
                <a:latin typeface="Gill Sans MT"/>
                <a:cs typeface="Gill Sans MT"/>
              </a:rPr>
              <a:t/>
            </a:r>
            <a:br>
              <a:rPr lang="de-DE" sz="4000" b="1" dirty="0" smtClean="0">
                <a:solidFill>
                  <a:schemeClr val="bg1"/>
                </a:solidFill>
                <a:latin typeface="Gill Sans MT"/>
                <a:cs typeface="Gill Sans MT"/>
              </a:rPr>
            </a:br>
            <a:r>
              <a:rPr lang="de-DE" sz="3600" b="1" dirty="0" smtClean="0">
                <a:solidFill>
                  <a:schemeClr val="bg1"/>
                </a:solidFill>
                <a:latin typeface="Gill Sans MT"/>
                <a:cs typeface="Gill Sans MT"/>
              </a:rPr>
              <a:t>Workshop 10: </a:t>
            </a:r>
            <a:r>
              <a:rPr lang="de-DE" sz="3600" dirty="0" smtClean="0">
                <a:solidFill>
                  <a:schemeClr val="bg1"/>
                </a:solidFill>
                <a:latin typeface="Gill Sans MT"/>
                <a:cs typeface="Gill Sans MT"/>
              </a:rPr>
              <a:t/>
            </a:r>
            <a:br>
              <a:rPr lang="de-DE" sz="3600" dirty="0" smtClean="0">
                <a:solidFill>
                  <a:schemeClr val="bg1"/>
                </a:solidFill>
                <a:latin typeface="Gill Sans MT"/>
                <a:cs typeface="Gill Sans MT"/>
              </a:rPr>
            </a:br>
            <a:r>
              <a:rPr lang="de-DE" sz="3600" dirty="0" smtClean="0">
                <a:solidFill>
                  <a:schemeClr val="bg1"/>
                </a:solidFill>
                <a:latin typeface="Gill Sans MT"/>
                <a:cs typeface="Gill Sans MT"/>
              </a:rPr>
              <a:t>Aus Haut mach Herz; was sind die Perspektiven der</a:t>
            </a:r>
            <a:br>
              <a:rPr lang="de-DE" sz="3600" dirty="0" smtClean="0">
                <a:solidFill>
                  <a:schemeClr val="bg1"/>
                </a:solidFill>
                <a:latin typeface="Gill Sans MT"/>
                <a:cs typeface="Gill Sans MT"/>
              </a:rPr>
            </a:br>
            <a:r>
              <a:rPr lang="de-DE" sz="3600" dirty="0" err="1" smtClean="0">
                <a:solidFill>
                  <a:schemeClr val="bg1"/>
                </a:solidFill>
                <a:latin typeface="Gill Sans MT"/>
                <a:cs typeface="Gill Sans MT"/>
              </a:rPr>
              <a:t>Reprogrammierung</a:t>
            </a:r>
            <a:r>
              <a:rPr lang="de-DE" sz="3600" smtClean="0">
                <a:solidFill>
                  <a:schemeClr val="bg1"/>
                </a:solidFill>
                <a:latin typeface="Gill Sans MT"/>
                <a:cs typeface="Gill Sans MT"/>
              </a:rPr>
              <a:t>?</a:t>
            </a:r>
            <a:endParaRPr lang="de-DE" sz="3600" dirty="0">
              <a:solidFill>
                <a:schemeClr val="bg1"/>
              </a:solidFill>
              <a:latin typeface="Gill Sans MT"/>
              <a:cs typeface="Gill Sans MT"/>
            </a:endParaRPr>
          </a:p>
        </p:txBody>
      </p:sp>
      <p:sp>
        <p:nvSpPr>
          <p:cNvPr id="18" name="Rechteck 17"/>
          <p:cNvSpPr/>
          <p:nvPr/>
        </p:nvSpPr>
        <p:spPr>
          <a:xfrm>
            <a:off x="2022292" y="10676804"/>
            <a:ext cx="5400000" cy="3600000"/>
          </a:xfrm>
          <a:prstGeom prst="rect">
            <a:avLst/>
          </a:prstGeom>
          <a:noFill/>
          <a:ln>
            <a:solidFill>
              <a:schemeClr val="bg1">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9" name="Textfeld 8"/>
          <p:cNvSpPr txBox="1"/>
          <p:nvPr/>
        </p:nvSpPr>
        <p:spPr>
          <a:xfrm>
            <a:off x="3799244" y="11854453"/>
            <a:ext cx="2891817" cy="1754327"/>
          </a:xfrm>
          <a:prstGeom prst="rect">
            <a:avLst/>
          </a:prstGeom>
          <a:noFill/>
          <a:ln>
            <a:noFill/>
          </a:ln>
        </p:spPr>
        <p:txBody>
          <a:bodyPr wrap="square" rtlCol="0">
            <a:spAutoFit/>
          </a:bodyPr>
          <a:lstStyle/>
          <a:p>
            <a:endParaRPr lang="de-DE" sz="2800" dirty="0" smtClean="0"/>
          </a:p>
          <a:p>
            <a:r>
              <a:rPr lang="de-DE" sz="2400" dirty="0" smtClean="0">
                <a:solidFill>
                  <a:schemeClr val="bg1">
                    <a:lumMod val="65000"/>
                  </a:schemeClr>
                </a:solidFill>
                <a:latin typeface="Gill Sans MT"/>
                <a:cs typeface="Gill Sans MT"/>
              </a:rPr>
              <a:t>Gruppenfoto</a:t>
            </a:r>
          </a:p>
          <a:p>
            <a:endParaRPr lang="de-DE" sz="2800" dirty="0">
              <a:solidFill>
                <a:srgbClr val="000000"/>
              </a:solidFill>
            </a:endParaRPr>
          </a:p>
          <a:p>
            <a:endParaRPr lang="de-DE" sz="2800" dirty="0">
              <a:solidFill>
                <a:srgbClr val="000000"/>
              </a:solidFill>
            </a:endParaRPr>
          </a:p>
        </p:txBody>
      </p:sp>
      <p:sp>
        <p:nvSpPr>
          <p:cNvPr id="3" name="Rechteck 2"/>
          <p:cNvSpPr/>
          <p:nvPr/>
        </p:nvSpPr>
        <p:spPr>
          <a:xfrm>
            <a:off x="1624129" y="1712565"/>
            <a:ext cx="27069240" cy="38819057"/>
          </a:xfrm>
          <a:prstGeom prst="rect">
            <a:avLst/>
          </a:prstGeom>
          <a:noFill/>
          <a:ln w="28575" cmpd="sng">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ln w="28575" cmpd="sng">
                <a:solidFill>
                  <a:schemeClr val="tx2">
                    <a:lumMod val="75000"/>
                  </a:schemeClr>
                </a:solidFill>
              </a:ln>
            </a:endParaRPr>
          </a:p>
        </p:txBody>
      </p:sp>
      <p:sp>
        <p:nvSpPr>
          <p:cNvPr id="4" name="Textfeld 3"/>
          <p:cNvSpPr txBox="1"/>
          <p:nvPr/>
        </p:nvSpPr>
        <p:spPr>
          <a:xfrm>
            <a:off x="2265680" y="14974771"/>
            <a:ext cx="12739527" cy="3416320"/>
          </a:xfrm>
          <a:prstGeom prst="rect">
            <a:avLst/>
          </a:prstGeom>
          <a:noFill/>
        </p:spPr>
        <p:txBody>
          <a:bodyPr wrap="square" rtlCol="0">
            <a:spAutoFit/>
          </a:bodyPr>
          <a:lstStyle/>
          <a:p>
            <a:r>
              <a:rPr lang="de-DE" sz="2400" dirty="0">
                <a:latin typeface="Arial" panose="020B0604020202020204" pitchFamily="34" charset="0"/>
                <a:cs typeface="Arial" panose="020B0604020202020204" pitchFamily="34" charset="0"/>
              </a:rPr>
              <a:t>Definition: „Transdifferenzierung“</a:t>
            </a:r>
          </a:p>
          <a:p>
            <a:r>
              <a:rPr lang="de-DE" sz="2400" dirty="0">
                <a:latin typeface="Arial" panose="020B0604020202020204" pitchFamily="34" charset="0"/>
                <a:cs typeface="Arial" panose="020B0604020202020204" pitchFamily="34" charset="0"/>
              </a:rPr>
              <a:t>Differenzieren: Unter Differenzierung versteht man eine Spezialisierung von Zellen.</a:t>
            </a:r>
          </a:p>
          <a:p>
            <a:r>
              <a:rPr lang="de-DE" sz="2400" dirty="0">
                <a:latin typeface="Arial" panose="020B0604020202020204" pitchFamily="34" charset="0"/>
                <a:cs typeface="Arial" panose="020B0604020202020204" pitchFamily="34" charset="0"/>
              </a:rPr>
              <a:t>Im Verlauf der Differenzierung werden die anfangs aktiven Gene der Zelle deaktiviert. Je mehr Gene deaktiviert sind, desto stärker ist die Differenzierung.</a:t>
            </a:r>
          </a:p>
          <a:p>
            <a:r>
              <a:rPr lang="de-DE" sz="2400" dirty="0">
                <a:latin typeface="Arial" panose="020B0604020202020204" pitchFamily="34" charset="0"/>
                <a:cs typeface="Arial" panose="020B0604020202020204" pitchFamily="34" charset="0"/>
              </a:rPr>
              <a:t>„Transdifferenzierung“: Als Transdifferenzierung bezeichnet man die </a:t>
            </a:r>
            <a:r>
              <a:rPr lang="de-DE" sz="2400" dirty="0" err="1">
                <a:latin typeface="Arial" panose="020B0604020202020204" pitchFamily="34" charset="0"/>
                <a:cs typeface="Arial" panose="020B0604020202020204" pitchFamily="34" charset="0"/>
              </a:rPr>
              <a:t>Umprogrammierung</a:t>
            </a:r>
            <a:r>
              <a:rPr lang="de-DE" sz="2400" dirty="0">
                <a:latin typeface="Arial" panose="020B0604020202020204" pitchFamily="34" charset="0"/>
                <a:cs typeface="Arial" panose="020B0604020202020204" pitchFamily="34" charset="0"/>
              </a:rPr>
              <a:t> von bereits differenzierten Zellen in andere differenzierte Zelltypen. Dabei werden Faktoren hinzugegeben, die die Gene teilweise wieder aktivieren und teilweise deaktivieren. Nach diesem Vorgang kann wieder eine neue Differenzierung entstehen.</a:t>
            </a:r>
          </a:p>
          <a:p>
            <a:pPr algn="ctr"/>
            <a:endParaRPr lang="de-DE" sz="2400" dirty="0">
              <a:latin typeface="Arial" panose="020B0604020202020204" pitchFamily="34" charset="0"/>
              <a:cs typeface="Arial" panose="020B0604020202020204" pitchFamily="34" charset="0"/>
            </a:endParaRPr>
          </a:p>
        </p:txBody>
      </p:sp>
      <p:sp>
        <p:nvSpPr>
          <p:cNvPr id="5" name="Textfeld 4"/>
          <p:cNvSpPr txBox="1"/>
          <p:nvPr/>
        </p:nvSpPr>
        <p:spPr>
          <a:xfrm>
            <a:off x="13549185" y="33208117"/>
            <a:ext cx="13685592" cy="4154984"/>
          </a:xfrm>
          <a:prstGeom prst="rect">
            <a:avLst/>
          </a:prstGeom>
          <a:noFill/>
        </p:spPr>
        <p:txBody>
          <a:bodyPr wrap="square" rtlCol="0">
            <a:spAutoFit/>
          </a:bodyPr>
          <a:lstStyle/>
          <a:p>
            <a:r>
              <a:rPr lang="de-DE" sz="2400" dirty="0" smtClean="0"/>
              <a:t>Fachbeispiel: Der Molch</a:t>
            </a:r>
            <a:endParaRPr lang="de-DE" sz="2400" dirty="0"/>
          </a:p>
          <a:p>
            <a:r>
              <a:rPr lang="de-DE" sz="2400" dirty="0" smtClean="0"/>
              <a:t>Im </a:t>
            </a:r>
            <a:r>
              <a:rPr lang="de-DE" sz="2400" dirty="0"/>
              <a:t>Gegensatz zum Menschen gibt es im Tierreich </a:t>
            </a:r>
            <a:r>
              <a:rPr lang="de-DE" sz="2400" dirty="0" err="1"/>
              <a:t>Spezien</a:t>
            </a:r>
            <a:r>
              <a:rPr lang="de-DE" sz="2400" dirty="0"/>
              <a:t>, denen die Transdifferenzierung als Reparationsmechanismus zur Verfügung steht. Ein Beispiel dafür ist der „Grünliche Wassermolch“ (</a:t>
            </a:r>
            <a:r>
              <a:rPr lang="de-DE" sz="2400" dirty="0" err="1"/>
              <a:t>Notophtalmus</a:t>
            </a:r>
            <a:r>
              <a:rPr lang="de-DE" sz="2400" dirty="0"/>
              <a:t> </a:t>
            </a:r>
            <a:r>
              <a:rPr lang="de-DE" sz="2400" dirty="0" err="1"/>
              <a:t>viridescens</a:t>
            </a:r>
            <a:r>
              <a:rPr lang="de-DE" sz="2400" dirty="0"/>
              <a:t>). Forscherteam vom Max-Planck-Institut für Herz- und Lungenforschung beschädigte das Herzmuskelgewebe eines solchen Molches, um den Effekt eines Herzinfarktes zu erzielen. Der Molch reagiert nun damit, dass zunächst die toten Zellen aus dem Gewebe entfernt werden. Um nun neue Herzmuskelzellen zu bilden, werden die noch intakten Zellen durch „</a:t>
            </a:r>
            <a:r>
              <a:rPr lang="de-DE" sz="2400" dirty="0" err="1"/>
              <a:t>Dedifferenzierung</a:t>
            </a:r>
            <a:r>
              <a:rPr lang="de-DE" sz="2400" dirty="0"/>
              <a:t>“ in ein früheres Zellstadium umgewandelt, in welchem Zellteilung möglich ist(Dies ist nicht das Stadium einer Stammzelle). Nach wiederholter Zellteilung entwickeln sich diese vorstadialen Zellen wieder zu </a:t>
            </a:r>
            <a:r>
              <a:rPr lang="de-DE" sz="2400" dirty="0" err="1"/>
              <a:t>dedifferenzierten</a:t>
            </a:r>
            <a:r>
              <a:rPr lang="de-DE" sz="2400" dirty="0"/>
              <a:t> Herzmuskelzellen. Diesen Vorgang nennt man „</a:t>
            </a:r>
            <a:r>
              <a:rPr lang="de-DE" sz="2400" dirty="0" err="1"/>
              <a:t>Redifferenzierung</a:t>
            </a:r>
            <a:r>
              <a:rPr lang="de-DE" sz="2400" dirty="0"/>
              <a:t>“. So kann der Molch innerhalb weniger Monate das zerstörte Gewebe wieder reparieren.</a:t>
            </a:r>
          </a:p>
        </p:txBody>
      </p:sp>
      <p:grpSp>
        <p:nvGrpSpPr>
          <p:cNvPr id="17" name="Gruppieren 16"/>
          <p:cNvGrpSpPr/>
          <p:nvPr/>
        </p:nvGrpSpPr>
        <p:grpSpPr>
          <a:xfrm>
            <a:off x="16737815" y="14488468"/>
            <a:ext cx="10522583" cy="5502208"/>
            <a:chOff x="3465683" y="4473066"/>
            <a:chExt cx="31327772" cy="24088927"/>
          </a:xfrm>
        </p:grpSpPr>
        <p:pic>
          <p:nvPicPr>
            <p:cNvPr id="1026" name="Picture 2"/>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3465683" y="4473066"/>
              <a:ext cx="31327772" cy="24088927"/>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15" name="Gebogener Pfeil 14"/>
            <p:cNvSpPr/>
            <p:nvPr/>
          </p:nvSpPr>
          <p:spPr>
            <a:xfrm rot="16200000">
              <a:off x="18960448" y="18963094"/>
              <a:ext cx="2056545" cy="2009672"/>
            </a:xfrm>
            <a:prstGeom prst="circularArrow">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solidFill>
                  <a:schemeClr val="tx1"/>
                </a:solidFill>
              </a:endParaRPr>
            </a:p>
          </p:txBody>
        </p:sp>
        <p:sp>
          <p:nvSpPr>
            <p:cNvPr id="16" name="Textfeld 15"/>
            <p:cNvSpPr txBox="1"/>
            <p:nvPr/>
          </p:nvSpPr>
          <p:spPr>
            <a:xfrm>
              <a:off x="12856078" y="19116052"/>
              <a:ext cx="6193188" cy="1675353"/>
            </a:xfrm>
            <a:prstGeom prst="rect">
              <a:avLst/>
            </a:prstGeom>
            <a:noFill/>
          </p:spPr>
          <p:txBody>
            <a:bodyPr wrap="none" rtlCol="0">
              <a:spAutoFit/>
            </a:bodyPr>
            <a:lstStyle/>
            <a:p>
              <a:r>
                <a:rPr lang="de-DE" sz="1100" b="1" dirty="0" smtClean="0"/>
                <a:t>Transdifferenzierung</a:t>
              </a:r>
              <a:endParaRPr lang="de-DE" sz="1100" b="1" dirty="0"/>
            </a:p>
          </p:txBody>
        </p:sp>
      </p:grpSp>
      <p:sp>
        <p:nvSpPr>
          <p:cNvPr id="28" name="Rectangle 16"/>
          <p:cNvSpPr>
            <a:spLocks noChangeArrowheads="1"/>
          </p:cNvSpPr>
          <p:nvPr/>
        </p:nvSpPr>
        <p:spPr bwMode="auto">
          <a:xfrm>
            <a:off x="0" y="0"/>
            <a:ext cx="30275213"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de-DE"/>
          </a:p>
        </p:txBody>
      </p:sp>
      <p:sp>
        <p:nvSpPr>
          <p:cNvPr id="29" name="Rectangle 17"/>
          <p:cNvSpPr>
            <a:spLocks noChangeArrowheads="1"/>
          </p:cNvSpPr>
          <p:nvPr/>
        </p:nvSpPr>
        <p:spPr bwMode="auto">
          <a:xfrm>
            <a:off x="0" y="457200"/>
            <a:ext cx="30275213" cy="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de-DE" altLang="de-DE" sz="2700" b="0" i="0" u="none" strike="noStrike" cap="none" normalizeH="0" baseline="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de-DE" altLang="de-DE" sz="1800" b="0" i="0" u="none" strike="noStrike" cap="none" normalizeH="0" baseline="0" smtClean="0">
                <a:ln>
                  <a:noFill/>
                </a:ln>
                <a:solidFill>
                  <a:schemeClr val="tx1"/>
                </a:solidFill>
                <a:effectLst/>
                <a:latin typeface="Arial" pitchFamily="34" charset="0"/>
                <a:cs typeface="Arial" pitchFamily="34" charset="0"/>
              </a:rPr>
              <a:t> </a:t>
            </a:r>
          </a:p>
        </p:txBody>
      </p:sp>
      <p:sp>
        <p:nvSpPr>
          <p:cNvPr id="30" name="Rectangle 18"/>
          <p:cNvSpPr>
            <a:spLocks noChangeArrowheads="1"/>
          </p:cNvSpPr>
          <p:nvPr/>
        </p:nvSpPr>
        <p:spPr bwMode="auto">
          <a:xfrm>
            <a:off x="0" y="1533525"/>
            <a:ext cx="30275213"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de-DE"/>
          </a:p>
        </p:txBody>
      </p:sp>
      <p:sp>
        <p:nvSpPr>
          <p:cNvPr id="31" name="Rectangle 19"/>
          <p:cNvSpPr>
            <a:spLocks noChangeArrowheads="1"/>
          </p:cNvSpPr>
          <p:nvPr/>
        </p:nvSpPr>
        <p:spPr bwMode="auto">
          <a:xfrm>
            <a:off x="0" y="1990725"/>
            <a:ext cx="30275213"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de-DE"/>
          </a:p>
        </p:txBody>
      </p:sp>
      <p:sp>
        <p:nvSpPr>
          <p:cNvPr id="32" name="Rectangle 20"/>
          <p:cNvSpPr>
            <a:spLocks noChangeArrowheads="1"/>
          </p:cNvSpPr>
          <p:nvPr/>
        </p:nvSpPr>
        <p:spPr bwMode="auto">
          <a:xfrm>
            <a:off x="0" y="2447925"/>
            <a:ext cx="30275213" cy="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de-DE"/>
          </a:p>
        </p:txBody>
      </p:sp>
      <p:sp>
        <p:nvSpPr>
          <p:cNvPr id="34" name="Rectangle 21"/>
          <p:cNvSpPr>
            <a:spLocks noChangeArrowheads="1"/>
          </p:cNvSpPr>
          <p:nvPr/>
        </p:nvSpPr>
        <p:spPr bwMode="auto">
          <a:xfrm>
            <a:off x="0" y="3267075"/>
            <a:ext cx="30275213"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de-DE" altLang="de-DE" sz="1800" b="0" i="0" u="none" strike="noStrike" cap="none" normalizeH="0" baseline="0" smtClean="0">
              <a:ln>
                <a:noFill/>
              </a:ln>
              <a:solidFill>
                <a:schemeClr val="tx1"/>
              </a:solidFill>
              <a:effectLst/>
              <a:latin typeface="Arial" pitchFamily="34" charset="0"/>
              <a:cs typeface="Arial" pitchFamily="34" charset="0"/>
            </a:endParaRPr>
          </a:p>
        </p:txBody>
      </p:sp>
      <p:sp>
        <p:nvSpPr>
          <p:cNvPr id="41" name="Rectangle 34"/>
          <p:cNvSpPr>
            <a:spLocks noChangeArrowheads="1"/>
          </p:cNvSpPr>
          <p:nvPr/>
        </p:nvSpPr>
        <p:spPr bwMode="auto">
          <a:xfrm>
            <a:off x="152400" y="152400"/>
            <a:ext cx="30275213"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de-DE"/>
          </a:p>
        </p:txBody>
      </p:sp>
      <p:sp>
        <p:nvSpPr>
          <p:cNvPr id="42" name="Rectangle 35"/>
          <p:cNvSpPr>
            <a:spLocks noChangeArrowheads="1"/>
          </p:cNvSpPr>
          <p:nvPr/>
        </p:nvSpPr>
        <p:spPr bwMode="auto">
          <a:xfrm>
            <a:off x="152400" y="609600"/>
            <a:ext cx="30275213" cy="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de-DE" altLang="de-DE" sz="2700" b="0" i="0" u="none" strike="noStrike" cap="none" normalizeH="0" baseline="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de-DE" altLang="de-DE" sz="1800" b="0" i="0" u="none" strike="noStrike" cap="none" normalizeH="0" baseline="0" smtClean="0">
                <a:ln>
                  <a:noFill/>
                </a:ln>
                <a:solidFill>
                  <a:schemeClr val="tx1"/>
                </a:solidFill>
                <a:effectLst/>
                <a:latin typeface="Arial" pitchFamily="34" charset="0"/>
                <a:cs typeface="Arial" pitchFamily="34" charset="0"/>
              </a:rPr>
              <a:t> </a:t>
            </a:r>
          </a:p>
        </p:txBody>
      </p:sp>
      <p:sp>
        <p:nvSpPr>
          <p:cNvPr id="44" name="Rectangle 36"/>
          <p:cNvSpPr>
            <a:spLocks noChangeArrowheads="1"/>
          </p:cNvSpPr>
          <p:nvPr/>
        </p:nvSpPr>
        <p:spPr bwMode="auto">
          <a:xfrm>
            <a:off x="152400" y="1685925"/>
            <a:ext cx="30275213"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de-DE"/>
          </a:p>
        </p:txBody>
      </p:sp>
      <p:sp>
        <p:nvSpPr>
          <p:cNvPr id="45" name="Rectangle 37"/>
          <p:cNvSpPr>
            <a:spLocks noChangeArrowheads="1"/>
          </p:cNvSpPr>
          <p:nvPr/>
        </p:nvSpPr>
        <p:spPr bwMode="auto">
          <a:xfrm>
            <a:off x="152400" y="2143125"/>
            <a:ext cx="30275213"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de-DE"/>
          </a:p>
        </p:txBody>
      </p:sp>
      <p:sp>
        <p:nvSpPr>
          <p:cNvPr id="46" name="Rectangle 38"/>
          <p:cNvSpPr>
            <a:spLocks noChangeArrowheads="1"/>
          </p:cNvSpPr>
          <p:nvPr/>
        </p:nvSpPr>
        <p:spPr bwMode="auto">
          <a:xfrm>
            <a:off x="152400" y="2600325"/>
            <a:ext cx="30275213" cy="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de-DE"/>
          </a:p>
        </p:txBody>
      </p:sp>
      <p:sp>
        <p:nvSpPr>
          <p:cNvPr id="47" name="Rectangle 39"/>
          <p:cNvSpPr>
            <a:spLocks noChangeArrowheads="1"/>
          </p:cNvSpPr>
          <p:nvPr/>
        </p:nvSpPr>
        <p:spPr bwMode="auto">
          <a:xfrm>
            <a:off x="152400" y="3419475"/>
            <a:ext cx="30275213"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de-DE" altLang="de-DE" sz="1800" b="0" i="0" u="none" strike="noStrike" cap="none" normalizeH="0" baseline="0" smtClean="0">
              <a:ln>
                <a:noFill/>
              </a:ln>
              <a:solidFill>
                <a:schemeClr val="tx1"/>
              </a:solidFill>
              <a:effectLst/>
              <a:latin typeface="Arial" pitchFamily="34" charset="0"/>
              <a:cs typeface="Arial" pitchFamily="34" charset="0"/>
            </a:endParaRPr>
          </a:p>
        </p:txBody>
      </p:sp>
      <p:pic>
        <p:nvPicPr>
          <p:cNvPr id="1065" name="Picture 41"/>
          <p:cNvPicPr>
            <a:picLocks noChangeAspect="1" noChangeArrowheads="1"/>
          </p:cNvPicPr>
          <p:nvPr/>
        </p:nvPicPr>
        <p:blipFill>
          <a:blip r:embed="rId5">
            <a:extLst>
              <a:ext uri="{28A0092B-C50C-407E-A947-70E740481C1C}">
                <a14:useLocalDpi xmlns:a14="http://schemas.microsoft.com/office/drawing/2010/main" xmlns="" val="0"/>
              </a:ext>
            </a:extLst>
          </a:blip>
          <a:srcRect/>
          <a:stretch>
            <a:fillRect/>
          </a:stretch>
        </p:blipFill>
        <p:spPr bwMode="auto">
          <a:xfrm>
            <a:off x="16182819" y="24877987"/>
            <a:ext cx="10740417" cy="613568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066" name="Picture 42" descr="F:\Schaubild Molch.png"/>
          <p:cNvPicPr>
            <a:picLocks noChangeAspect="1" noChangeArrowheads="1"/>
          </p:cNvPicPr>
          <p:nvPr/>
        </p:nvPicPr>
        <p:blipFill>
          <a:blip r:embed="rId6">
            <a:extLst>
              <a:ext uri="{28A0092B-C50C-407E-A947-70E740481C1C}">
                <a14:useLocalDpi xmlns:a14="http://schemas.microsoft.com/office/drawing/2010/main" xmlns="" val="0"/>
              </a:ext>
            </a:extLst>
          </a:blip>
          <a:srcRect/>
          <a:stretch>
            <a:fillRect/>
          </a:stretch>
        </p:blipFill>
        <p:spPr bwMode="auto">
          <a:xfrm>
            <a:off x="2593231" y="31032339"/>
            <a:ext cx="10330436" cy="7558854"/>
          </a:xfrm>
          <a:prstGeom prst="rect">
            <a:avLst/>
          </a:prstGeom>
          <a:noFill/>
          <a:extLst>
            <a:ext uri="{909E8E84-426E-40DD-AFC4-6F175D3DCCD1}">
              <a14:hiddenFill xmlns:a14="http://schemas.microsoft.com/office/drawing/2010/main" xmlns="">
                <a:solidFill>
                  <a:srgbClr val="FFFFFF"/>
                </a:solidFill>
              </a14:hiddenFill>
            </a:ext>
          </a:extLst>
        </p:spPr>
      </p:pic>
      <p:pic>
        <p:nvPicPr>
          <p:cNvPr id="1068" name="Picture 44"/>
          <p:cNvPicPr>
            <a:picLocks noChangeAspect="1" noChangeArrowheads="1"/>
          </p:cNvPicPr>
          <p:nvPr/>
        </p:nvPicPr>
        <p:blipFill>
          <a:blip r:embed="rId7">
            <a:extLst>
              <a:ext uri="{28A0092B-C50C-407E-A947-70E740481C1C}">
                <a14:useLocalDpi xmlns:a14="http://schemas.microsoft.com/office/drawing/2010/main" xmlns="" val="0"/>
              </a:ext>
            </a:extLst>
          </a:blip>
          <a:srcRect/>
          <a:stretch>
            <a:fillRect/>
          </a:stretch>
        </p:blipFill>
        <p:spPr bwMode="auto">
          <a:xfrm>
            <a:off x="2265680" y="19609781"/>
            <a:ext cx="11605289" cy="474372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50" name="Rechteck 49"/>
          <p:cNvSpPr/>
          <p:nvPr/>
        </p:nvSpPr>
        <p:spPr>
          <a:xfrm>
            <a:off x="8292662" y="10700529"/>
            <a:ext cx="19296993" cy="4062651"/>
          </a:xfrm>
          <a:prstGeom prst="rect">
            <a:avLst/>
          </a:prstGeom>
        </p:spPr>
        <p:txBody>
          <a:bodyPr wrap="square">
            <a:spAutoFit/>
          </a:bodyPr>
          <a:lstStyle/>
          <a:p>
            <a:pPr algn="just">
              <a:tabLst>
                <a:tab pos="3510915" algn="l"/>
              </a:tabLst>
            </a:pPr>
            <a:r>
              <a:rPr lang="de-DE" sz="2400" dirty="0" smtClean="0">
                <a:solidFill>
                  <a:srgbClr val="000000"/>
                </a:solidFill>
                <a:latin typeface="Arial"/>
                <a:ea typeface="Times New Roman"/>
              </a:rPr>
              <a:t>Zusammenfassung/Abstract:</a:t>
            </a:r>
          </a:p>
          <a:p>
            <a:pPr algn="just">
              <a:tabLst>
                <a:tab pos="3510915" algn="l"/>
              </a:tabLst>
            </a:pPr>
            <a:r>
              <a:rPr lang="de-DE" sz="2400" dirty="0" smtClean="0">
                <a:solidFill>
                  <a:srgbClr val="000000"/>
                </a:solidFill>
                <a:latin typeface="Arial"/>
                <a:ea typeface="Times New Roman"/>
              </a:rPr>
              <a:t>Die </a:t>
            </a:r>
            <a:r>
              <a:rPr lang="de-DE" sz="2400" dirty="0">
                <a:solidFill>
                  <a:srgbClr val="000000"/>
                </a:solidFill>
                <a:latin typeface="Arial"/>
                <a:ea typeface="Times New Roman"/>
              </a:rPr>
              <a:t>direkte </a:t>
            </a:r>
            <a:r>
              <a:rPr lang="de-DE" sz="2400" dirty="0" err="1">
                <a:solidFill>
                  <a:srgbClr val="000000"/>
                </a:solidFill>
                <a:latin typeface="Arial"/>
                <a:ea typeface="Times New Roman"/>
              </a:rPr>
              <a:t>Reprogrammierung</a:t>
            </a:r>
            <a:r>
              <a:rPr lang="de-DE" sz="2400" dirty="0">
                <a:solidFill>
                  <a:srgbClr val="000000"/>
                </a:solidFill>
                <a:latin typeface="Arial"/>
                <a:ea typeface="Times New Roman"/>
              </a:rPr>
              <a:t> greift auf die gleichen Methoden zurück, welche die Herstellung der </a:t>
            </a:r>
            <a:r>
              <a:rPr lang="de-DE" sz="2400" dirty="0" err="1">
                <a:solidFill>
                  <a:srgbClr val="000000"/>
                </a:solidFill>
                <a:latin typeface="Arial"/>
                <a:ea typeface="Times New Roman"/>
              </a:rPr>
              <a:t>iPS</a:t>
            </a:r>
            <a:r>
              <a:rPr lang="de-DE" sz="2400" dirty="0">
                <a:solidFill>
                  <a:srgbClr val="000000"/>
                </a:solidFill>
                <a:latin typeface="Arial"/>
                <a:ea typeface="Times New Roman"/>
              </a:rPr>
              <a:t>-Zellen ermöglichen. In normale Gewebezellen werden Gene eingeschleust, die die Steuerung übernehmen und die Identität der Zelle verändern. Nur sind die Gene so gewählt, dass keine </a:t>
            </a:r>
            <a:r>
              <a:rPr lang="de-DE" sz="2400" dirty="0" err="1">
                <a:solidFill>
                  <a:srgbClr val="000000"/>
                </a:solidFill>
                <a:latin typeface="Arial"/>
                <a:ea typeface="Times New Roman"/>
              </a:rPr>
              <a:t>pluripotenten</a:t>
            </a:r>
            <a:r>
              <a:rPr lang="de-DE" sz="2400" dirty="0">
                <a:solidFill>
                  <a:srgbClr val="000000"/>
                </a:solidFill>
                <a:latin typeface="Arial"/>
                <a:ea typeface="Times New Roman"/>
              </a:rPr>
              <a:t> Stammzellen entstehen, sondern Gewebezellen - ohne Umweg.</a:t>
            </a:r>
            <a:endParaRPr lang="de-DE" sz="2400" dirty="0">
              <a:latin typeface="Times New Roman"/>
              <a:ea typeface="Times New Roman"/>
            </a:endParaRPr>
          </a:p>
          <a:p>
            <a:pPr algn="just">
              <a:tabLst>
                <a:tab pos="3510915" algn="l"/>
              </a:tabLst>
            </a:pPr>
            <a:r>
              <a:rPr lang="de-DE" sz="2400" dirty="0">
                <a:solidFill>
                  <a:srgbClr val="000000"/>
                </a:solidFill>
                <a:latin typeface="Arial"/>
                <a:ea typeface="Times New Roman"/>
              </a:rPr>
              <a:t>Aus dem Hautgewebe von Mäusen entstanden so schon Herzmuskelzellen. Und menschliche Haut diente zur Erzeugung von Vorläuferzellen des Blutes und Nervenzellen (die auch schon zur Erforschung der Alzheimer Krankheit dienen). Doch einen Nachteil haben diese Zellen: Sie vermehren sich deutlich schlechter als Stammzellen, und es könnte schwierig werden, ausreichend Zellen für eine Therapie zu erzeugen. Außerdem werden bislang für die </a:t>
            </a:r>
            <a:r>
              <a:rPr lang="de-DE" sz="2400" dirty="0" err="1">
                <a:solidFill>
                  <a:srgbClr val="000000"/>
                </a:solidFill>
                <a:latin typeface="Arial"/>
                <a:ea typeface="Times New Roman"/>
              </a:rPr>
              <a:t>Reprogrammierung</a:t>
            </a:r>
            <a:r>
              <a:rPr lang="de-DE" sz="2400" dirty="0">
                <a:solidFill>
                  <a:srgbClr val="000000"/>
                </a:solidFill>
                <a:latin typeface="Arial"/>
                <a:ea typeface="Times New Roman"/>
              </a:rPr>
              <a:t> noch Viren benötigt - die potentiell selber eine Gefahr darstellen</a:t>
            </a:r>
            <a:r>
              <a:rPr lang="de-DE" sz="2400" dirty="0" smtClean="0">
                <a:solidFill>
                  <a:srgbClr val="000000"/>
                </a:solidFill>
                <a:latin typeface="Arial"/>
                <a:ea typeface="Times New Roman"/>
              </a:rPr>
              <a:t>.</a:t>
            </a:r>
          </a:p>
          <a:p>
            <a:pPr algn="just">
              <a:tabLst>
                <a:tab pos="3510915" algn="l"/>
              </a:tabLst>
            </a:pPr>
            <a:endParaRPr lang="de-DE" sz="6600" dirty="0">
              <a:effectLst/>
              <a:latin typeface="Times New Roman"/>
              <a:ea typeface="Times New Roman"/>
            </a:endParaRPr>
          </a:p>
        </p:txBody>
      </p:sp>
      <p:sp>
        <p:nvSpPr>
          <p:cNvPr id="52" name="Rechteck 51"/>
          <p:cNvSpPr/>
          <p:nvPr/>
        </p:nvSpPr>
        <p:spPr>
          <a:xfrm>
            <a:off x="9612535" y="19180827"/>
            <a:ext cx="7873301" cy="1938992"/>
          </a:xfrm>
          <a:prstGeom prst="rect">
            <a:avLst/>
          </a:prstGeom>
        </p:spPr>
        <p:txBody>
          <a:bodyPr wrap="square">
            <a:spAutoFit/>
          </a:bodyPr>
          <a:lstStyle/>
          <a:p>
            <a:pPr lvl="0"/>
            <a:r>
              <a:rPr lang="de-DE" sz="2400" dirty="0" smtClean="0"/>
              <a:t>1.)Reaktivierung </a:t>
            </a:r>
            <a:r>
              <a:rPr lang="de-DE" sz="2400" dirty="0"/>
              <a:t>der deaktivierten Gene durch </a:t>
            </a:r>
            <a:endParaRPr lang="de-DE" sz="2400" dirty="0" smtClean="0"/>
          </a:p>
          <a:p>
            <a:pPr lvl="0"/>
            <a:r>
              <a:rPr lang="de-DE" sz="2400" dirty="0" smtClean="0"/>
              <a:t>4  Faktoren</a:t>
            </a:r>
            <a:r>
              <a:rPr lang="de-DE" sz="2400" dirty="0"/>
              <a:t/>
            </a:r>
            <a:br>
              <a:rPr lang="de-DE" sz="2400" dirty="0"/>
            </a:br>
            <a:r>
              <a:rPr lang="de-DE" sz="2400" dirty="0"/>
              <a:t> </a:t>
            </a:r>
            <a:r>
              <a:rPr lang="de-DE" sz="2400" dirty="0">
                <a:sym typeface="Wingdings"/>
              </a:rPr>
              <a:t></a:t>
            </a:r>
            <a:r>
              <a:rPr lang="de-DE" sz="2400" dirty="0"/>
              <a:t> Transdifferenzierung</a:t>
            </a:r>
          </a:p>
          <a:p>
            <a:pPr lvl="0"/>
            <a:r>
              <a:rPr lang="de-DE" sz="2400" dirty="0" smtClean="0"/>
              <a:t>2.)Deaktivierung </a:t>
            </a:r>
            <a:r>
              <a:rPr lang="de-DE" sz="2400" dirty="0"/>
              <a:t>der aktiven Gene</a:t>
            </a:r>
            <a:br>
              <a:rPr lang="de-DE" sz="2400" dirty="0"/>
            </a:br>
            <a:r>
              <a:rPr lang="de-DE" sz="2400" dirty="0"/>
              <a:t> </a:t>
            </a:r>
            <a:r>
              <a:rPr lang="de-DE" sz="2400" dirty="0">
                <a:sym typeface="Wingdings"/>
              </a:rPr>
              <a:t></a:t>
            </a:r>
            <a:r>
              <a:rPr lang="de-DE" sz="2400" dirty="0"/>
              <a:t> Differenzierung</a:t>
            </a:r>
          </a:p>
        </p:txBody>
      </p:sp>
      <p:graphicFrame>
        <p:nvGraphicFramePr>
          <p:cNvPr id="53" name="Tabelle 52"/>
          <p:cNvGraphicFramePr>
            <a:graphicFrameLocks noGrp="1"/>
          </p:cNvGraphicFramePr>
          <p:nvPr>
            <p:extLst>
              <p:ext uri="{D42A27DB-BD31-4B8C-83A1-F6EECF244321}">
                <p14:modId xmlns:p14="http://schemas.microsoft.com/office/powerpoint/2010/main" xmlns="" val="2945821561"/>
              </p:ext>
            </p:extLst>
          </p:nvPr>
        </p:nvGraphicFramePr>
        <p:xfrm>
          <a:off x="3705860" y="25199646"/>
          <a:ext cx="9718676" cy="6318694"/>
        </p:xfrm>
        <a:graphic>
          <a:graphicData uri="http://schemas.openxmlformats.org/drawingml/2006/table">
            <a:tbl>
              <a:tblPr firstRow="1" firstCol="1" bandRow="1"/>
              <a:tblGrid>
                <a:gridCol w="4632943"/>
                <a:gridCol w="5085733"/>
              </a:tblGrid>
              <a:tr h="371889">
                <a:tc>
                  <a:txBody>
                    <a:bodyPr/>
                    <a:lstStyle/>
                    <a:p>
                      <a:pPr algn="ctr">
                        <a:lnSpc>
                          <a:spcPct val="115000"/>
                        </a:lnSpc>
                        <a:spcAft>
                          <a:spcPts val="0"/>
                        </a:spcAft>
                      </a:pPr>
                      <a:r>
                        <a:rPr lang="de-DE" sz="2400" b="1" dirty="0">
                          <a:effectLst/>
                          <a:latin typeface="Arial"/>
                          <a:ea typeface="Calibri"/>
                          <a:cs typeface="Times New Roman"/>
                        </a:rPr>
                        <a:t>Realität</a:t>
                      </a:r>
                      <a:endParaRPr lang="de-DE" sz="2400"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de-DE" sz="2400" b="1" dirty="0">
                          <a:effectLst/>
                          <a:latin typeface="Arial"/>
                          <a:ea typeface="Calibri"/>
                          <a:cs typeface="Times New Roman"/>
                        </a:rPr>
                        <a:t>Perspektiven</a:t>
                      </a:r>
                      <a:endParaRPr lang="de-DE" sz="2400"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29958">
                <a:tc>
                  <a:txBody>
                    <a:bodyPr/>
                    <a:lstStyle/>
                    <a:p>
                      <a:pPr>
                        <a:lnSpc>
                          <a:spcPct val="115000"/>
                        </a:lnSpc>
                        <a:spcAft>
                          <a:spcPts val="0"/>
                        </a:spcAft>
                      </a:pPr>
                      <a:r>
                        <a:rPr lang="de-DE" sz="2400">
                          <a:effectLst/>
                          <a:latin typeface="Arial"/>
                          <a:ea typeface="Calibri"/>
                          <a:cs typeface="Times New Roman"/>
                        </a:rPr>
                        <a:t>Keine Anwendung an Menschen</a:t>
                      </a:r>
                      <a:endParaRPr lang="de-DE" sz="24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de-DE" sz="2400">
                          <a:effectLst/>
                          <a:latin typeface="Arial"/>
                          <a:ea typeface="Calibri"/>
                          <a:cs typeface="Times New Roman"/>
                        </a:rPr>
                        <a:t>Potential in regenerativen Medizin</a:t>
                      </a:r>
                      <a:endParaRPr lang="de-DE" sz="24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166789">
                <a:tc>
                  <a:txBody>
                    <a:bodyPr/>
                    <a:lstStyle/>
                    <a:p>
                      <a:pPr>
                        <a:lnSpc>
                          <a:spcPct val="115000"/>
                        </a:lnSpc>
                        <a:spcAft>
                          <a:spcPts val="0"/>
                        </a:spcAft>
                      </a:pPr>
                      <a:r>
                        <a:rPr lang="de-DE" sz="2400" dirty="0">
                          <a:effectLst/>
                          <a:latin typeface="Arial"/>
                          <a:ea typeface="Calibri"/>
                          <a:cs typeface="Times New Roman"/>
                        </a:rPr>
                        <a:t>Erfolgreiche </a:t>
                      </a:r>
                      <a:r>
                        <a:rPr lang="de-DE" sz="2400" dirty="0" err="1">
                          <a:effectLst/>
                          <a:latin typeface="Arial"/>
                          <a:ea typeface="Calibri"/>
                          <a:cs typeface="Times New Roman"/>
                        </a:rPr>
                        <a:t>Reprogrammierung</a:t>
                      </a:r>
                      <a:r>
                        <a:rPr lang="de-DE" sz="2400" dirty="0">
                          <a:effectLst/>
                          <a:latin typeface="Arial"/>
                          <a:ea typeface="Calibri"/>
                          <a:cs typeface="Times New Roman"/>
                        </a:rPr>
                        <a:t> von Hautzellen zu Herzmuskelzellen</a:t>
                      </a:r>
                      <a:endParaRPr lang="de-DE" sz="2400"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de-DE" sz="2400">
                          <a:effectLst/>
                          <a:latin typeface="Arial"/>
                          <a:ea typeface="Calibri"/>
                          <a:cs typeface="Times New Roman"/>
                        </a:rPr>
                        <a:t>Organ und Zellersatztherapie</a:t>
                      </a:r>
                      <a:endParaRPr lang="de-DE" sz="24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69339">
                <a:tc>
                  <a:txBody>
                    <a:bodyPr/>
                    <a:lstStyle/>
                    <a:p>
                      <a:pPr>
                        <a:lnSpc>
                          <a:spcPct val="115000"/>
                        </a:lnSpc>
                        <a:spcAft>
                          <a:spcPts val="0"/>
                        </a:spcAft>
                      </a:pPr>
                      <a:r>
                        <a:rPr lang="de-DE" sz="2400" dirty="0">
                          <a:effectLst/>
                          <a:latin typeface="Arial"/>
                          <a:ea typeface="Calibri"/>
                          <a:cs typeface="Times New Roman"/>
                        </a:rPr>
                        <a:t>Forschung befindet sich noch am Anfang</a:t>
                      </a:r>
                      <a:endParaRPr lang="de-DE" sz="2400"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de-DE" sz="2400" dirty="0">
                          <a:effectLst/>
                          <a:latin typeface="Arial"/>
                          <a:ea typeface="Calibri"/>
                          <a:cs typeface="Times New Roman"/>
                        </a:rPr>
                        <a:t>In vivo Behandlungen</a:t>
                      </a:r>
                      <a:endParaRPr lang="de-DE" sz="2400"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166789">
                <a:tc>
                  <a:txBody>
                    <a:bodyPr/>
                    <a:lstStyle/>
                    <a:p>
                      <a:pPr>
                        <a:lnSpc>
                          <a:spcPct val="115000"/>
                        </a:lnSpc>
                        <a:spcAft>
                          <a:spcPts val="0"/>
                        </a:spcAft>
                      </a:pPr>
                      <a:r>
                        <a:rPr lang="de-DE" sz="2400" dirty="0">
                          <a:effectLst/>
                          <a:latin typeface="Arial"/>
                          <a:ea typeface="Calibri"/>
                          <a:cs typeface="Times New Roman"/>
                        </a:rPr>
                        <a:t>Behandlung von Mensch mit Gendefekten nicht möglich</a:t>
                      </a:r>
                      <a:endParaRPr lang="de-DE" sz="2400"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de-DE" sz="2400" dirty="0">
                          <a:effectLst/>
                          <a:latin typeface="Arial"/>
                          <a:ea typeface="Calibri"/>
                          <a:cs typeface="Times New Roman"/>
                        </a:rPr>
                        <a:t>Transdifferenzierung = direkter Weg, geringeres Schädigungsrisiko der Zellen, kürzere Kultivierung</a:t>
                      </a:r>
                      <a:endParaRPr lang="de-DE" sz="2400"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69339">
                <a:tc>
                  <a:txBody>
                    <a:bodyPr/>
                    <a:lstStyle/>
                    <a:p>
                      <a:pPr>
                        <a:lnSpc>
                          <a:spcPct val="115000"/>
                        </a:lnSpc>
                        <a:spcAft>
                          <a:spcPts val="0"/>
                        </a:spcAft>
                      </a:pPr>
                      <a:r>
                        <a:rPr lang="de-DE" sz="2400" dirty="0">
                          <a:effectLst/>
                          <a:latin typeface="Arial"/>
                          <a:ea typeface="Calibri"/>
                          <a:cs typeface="Times New Roman"/>
                        </a:rPr>
                        <a:t>Ethisch vertretbar (keine Nutzung der </a:t>
                      </a:r>
                      <a:r>
                        <a:rPr lang="de-DE" sz="2400" dirty="0" err="1">
                          <a:effectLst/>
                          <a:latin typeface="Arial"/>
                          <a:ea typeface="Calibri"/>
                          <a:cs typeface="Times New Roman"/>
                        </a:rPr>
                        <a:t>iPS</a:t>
                      </a:r>
                      <a:r>
                        <a:rPr lang="de-DE" sz="2400" dirty="0">
                          <a:effectLst/>
                          <a:latin typeface="Arial"/>
                          <a:ea typeface="Calibri"/>
                          <a:cs typeface="Times New Roman"/>
                        </a:rPr>
                        <a:t>)</a:t>
                      </a:r>
                      <a:endParaRPr lang="de-DE" sz="2400"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de-DE" sz="2400">
                          <a:effectLst/>
                          <a:latin typeface="Arial"/>
                          <a:ea typeface="Calibri"/>
                          <a:cs typeface="Times New Roman"/>
                        </a:rPr>
                        <a:t>Verwendung eigener Zellen; keine Immunsuppressiva</a:t>
                      </a:r>
                      <a:endParaRPr lang="de-DE" sz="24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69339">
                <a:tc>
                  <a:txBody>
                    <a:bodyPr/>
                    <a:lstStyle/>
                    <a:p>
                      <a:pPr>
                        <a:lnSpc>
                          <a:spcPct val="115000"/>
                        </a:lnSpc>
                        <a:spcAft>
                          <a:spcPts val="0"/>
                        </a:spcAft>
                      </a:pPr>
                      <a:r>
                        <a:rPr lang="de-DE" sz="2400" dirty="0">
                          <a:effectLst/>
                          <a:latin typeface="Arial"/>
                          <a:ea typeface="Calibri"/>
                          <a:cs typeface="Times New Roman"/>
                        </a:rPr>
                        <a:t>Geringeres Krebs- bzw. Tumorbildungsrisiko</a:t>
                      </a:r>
                      <a:endParaRPr lang="de-DE" sz="2400"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de-DE" sz="2400">
                          <a:effectLst/>
                          <a:latin typeface="Arial"/>
                          <a:ea typeface="Calibri"/>
                          <a:cs typeface="Times New Roman"/>
                        </a:rPr>
                        <a:t>Gefahr von Übertragung der Mutationen</a:t>
                      </a:r>
                      <a:endParaRPr lang="de-DE" sz="24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71889">
                <a:tc>
                  <a:txBody>
                    <a:bodyPr/>
                    <a:lstStyle/>
                    <a:p>
                      <a:pPr>
                        <a:lnSpc>
                          <a:spcPct val="115000"/>
                        </a:lnSpc>
                        <a:spcAft>
                          <a:spcPts val="0"/>
                        </a:spcAft>
                      </a:pPr>
                      <a:r>
                        <a:rPr lang="de-DE" sz="2400" dirty="0">
                          <a:effectLst/>
                          <a:latin typeface="Arial"/>
                          <a:ea typeface="Calibri"/>
                          <a:cs typeface="Times New Roman"/>
                        </a:rPr>
                        <a:t>Ineffizient</a:t>
                      </a:r>
                      <a:endParaRPr lang="de-DE" sz="2400"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de-DE" sz="2400" dirty="0">
                          <a:effectLst/>
                          <a:latin typeface="Arial"/>
                          <a:ea typeface="Calibri"/>
                          <a:cs typeface="Times New Roman"/>
                        </a:rPr>
                        <a:t> </a:t>
                      </a:r>
                      <a:endParaRPr lang="de-DE" sz="2400"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55" name="Textfeld 54"/>
          <p:cNvSpPr txBox="1"/>
          <p:nvPr/>
        </p:nvSpPr>
        <p:spPr>
          <a:xfrm>
            <a:off x="18109503" y="21461667"/>
            <a:ext cx="8022771" cy="3416320"/>
          </a:xfrm>
          <a:prstGeom prst="rect">
            <a:avLst/>
          </a:prstGeom>
          <a:noFill/>
        </p:spPr>
        <p:txBody>
          <a:bodyPr wrap="square" rtlCol="0">
            <a:spAutoFit/>
          </a:bodyPr>
          <a:lstStyle/>
          <a:p>
            <a:r>
              <a:rPr lang="de-DE" sz="2400" dirty="0" smtClean="0">
                <a:latin typeface="Arial" panose="020B0604020202020204" pitchFamily="34" charset="0"/>
                <a:cs typeface="Arial" panose="020B0604020202020204" pitchFamily="34" charset="0"/>
              </a:rPr>
              <a:t>Ethische Fragen:</a:t>
            </a:r>
          </a:p>
          <a:p>
            <a:pPr marL="342900" indent="-342900">
              <a:buFontTx/>
              <a:buChar char="-"/>
            </a:pPr>
            <a:r>
              <a:rPr lang="de-DE" sz="2400" dirty="0" smtClean="0">
                <a:latin typeface="Arial" panose="020B0604020202020204" pitchFamily="34" charset="0"/>
                <a:cs typeface="Arial" panose="020B0604020202020204" pitchFamily="34" charset="0"/>
              </a:rPr>
              <a:t>Bestehen wir Menschen nur noch aus austauschbaren Teilen?</a:t>
            </a:r>
          </a:p>
          <a:p>
            <a:pPr marL="342900" indent="-342900">
              <a:buFontTx/>
              <a:buChar char="-"/>
            </a:pPr>
            <a:r>
              <a:rPr lang="de-DE" sz="2400" dirty="0" smtClean="0">
                <a:latin typeface="Arial" panose="020B0604020202020204" pitchFamily="34" charset="0"/>
                <a:cs typeface="Arial" panose="020B0604020202020204" pitchFamily="34" charset="0"/>
              </a:rPr>
              <a:t>Was Bleibt am Ende noch vom Menschen als Geschöpf der Natur?</a:t>
            </a:r>
          </a:p>
          <a:p>
            <a:pPr marL="342900" indent="-342900">
              <a:buFontTx/>
              <a:buChar char="-"/>
            </a:pPr>
            <a:r>
              <a:rPr lang="de-DE" sz="2400" dirty="0" smtClean="0">
                <a:latin typeface="Arial" panose="020B0604020202020204" pitchFamily="34" charset="0"/>
                <a:cs typeface="Arial" panose="020B0604020202020204" pitchFamily="34" charset="0"/>
              </a:rPr>
              <a:t>Stammzellen als Lebensretter?</a:t>
            </a:r>
          </a:p>
          <a:p>
            <a:pPr marL="342900" indent="-342900">
              <a:buFontTx/>
              <a:buChar char="-"/>
            </a:pPr>
            <a:r>
              <a:rPr lang="de-DE" sz="2400" dirty="0" smtClean="0">
                <a:latin typeface="Arial" panose="020B0604020202020204" pitchFamily="34" charset="0"/>
                <a:cs typeface="Arial" panose="020B0604020202020204" pitchFamily="34" charset="0"/>
              </a:rPr>
              <a:t>Eine Gesellschaft ohne Krankheiten – Utopie oder Wirklichkeit?</a:t>
            </a:r>
          </a:p>
          <a:p>
            <a:endParaRPr lang="de-DE" sz="2400" dirty="0">
              <a:latin typeface="Arial" panose="020B0604020202020204" pitchFamily="34" charset="0"/>
              <a:cs typeface="Arial" panose="020B0604020202020204" pitchFamily="34" charset="0"/>
            </a:endParaRPr>
          </a:p>
        </p:txBody>
      </p:sp>
      <p:sp>
        <p:nvSpPr>
          <p:cNvPr id="56" name="Textfeld 55"/>
          <p:cNvSpPr txBox="1"/>
          <p:nvPr/>
        </p:nvSpPr>
        <p:spPr>
          <a:xfrm>
            <a:off x="2022292" y="37936927"/>
            <a:ext cx="26504393" cy="2923877"/>
          </a:xfrm>
          <a:prstGeom prst="rect">
            <a:avLst/>
          </a:prstGeom>
          <a:noFill/>
        </p:spPr>
        <p:txBody>
          <a:bodyPr wrap="square" rtlCol="0">
            <a:spAutoFit/>
          </a:bodyPr>
          <a:lstStyle/>
          <a:p>
            <a:r>
              <a:rPr lang="de-DE" sz="1800" dirty="0" smtClean="0">
                <a:latin typeface="Arial" panose="020B0604020202020204" pitchFamily="34" charset="0"/>
                <a:cs typeface="Arial" panose="020B0604020202020204" pitchFamily="34" charset="0"/>
              </a:rPr>
              <a:t>Quellen: </a:t>
            </a:r>
          </a:p>
          <a:p>
            <a:r>
              <a:rPr lang="de-DE" sz="1800" dirty="0" smtClean="0">
                <a:latin typeface="Arial" panose="020B0604020202020204" pitchFamily="34" charset="0"/>
                <a:cs typeface="Arial" panose="020B0604020202020204" pitchFamily="34" charset="0"/>
              </a:rPr>
              <a:t>Buch „Das Ende der Krankheiten“, Joachim Müller-Jung</a:t>
            </a:r>
          </a:p>
          <a:p>
            <a:r>
              <a:rPr lang="de-DE" sz="1800" dirty="0" smtClean="0">
                <a:latin typeface="Arial" panose="020B0604020202020204" pitchFamily="34" charset="0"/>
                <a:cs typeface="Arial" panose="020B0604020202020204" pitchFamily="34" charset="0"/>
              </a:rPr>
              <a:t>Forschung Frankfurt (01/2013)</a:t>
            </a:r>
          </a:p>
          <a:p>
            <a:r>
              <a:rPr lang="de-DE" sz="1800" u="sng" dirty="0" smtClean="0">
                <a:latin typeface="Arial" panose="020B0604020202020204" pitchFamily="34" charset="0"/>
                <a:cs typeface="Arial" panose="020B0604020202020204" pitchFamily="34" charset="0"/>
              </a:rPr>
              <a:t>*3 http://www.bio-pro.de/magazin/thema/00147/index.html?artikelid=%2Fartikel%2F01913%2Findex.html&amp;lang=de&amp;image=NHzLpZeg7t,lnp6I0NTU042l2Z6ln1acy4Zn4Z2qZpnO2Yuq2Z6gpJCDdYB9fWym162bpYbqjKbNpKCYlq7p</a:t>
            </a:r>
            <a:endParaRPr lang="de-DE" sz="1800" dirty="0" smtClean="0">
              <a:latin typeface="Arial" panose="020B0604020202020204" pitchFamily="34" charset="0"/>
              <a:cs typeface="Arial" panose="020B0604020202020204" pitchFamily="34" charset="0"/>
            </a:endParaRPr>
          </a:p>
          <a:p>
            <a:r>
              <a:rPr lang="de-DE" sz="1800" u="sng" dirty="0" smtClean="0">
                <a:latin typeface="Arial" panose="020B0604020202020204" pitchFamily="34" charset="0"/>
                <a:cs typeface="Arial" panose="020B0604020202020204" pitchFamily="34" charset="0"/>
              </a:rPr>
              <a:t>*1 http://www.operation.de/tl_files/userdata/koerperbilder/Einzelne%20Koerperregionen/menschliche_hand_operation.de.jpg</a:t>
            </a:r>
            <a:r>
              <a:rPr lang="de-DE" sz="1800" dirty="0" smtClean="0">
                <a:latin typeface="Arial" panose="020B0604020202020204" pitchFamily="34" charset="0"/>
                <a:cs typeface="Arial" panose="020B0604020202020204" pitchFamily="34" charset="0"/>
              </a:rPr>
              <a:t> </a:t>
            </a:r>
          </a:p>
          <a:p>
            <a:r>
              <a:rPr lang="de-DE" sz="1800" u="sng" dirty="0" smtClean="0">
                <a:latin typeface="Arial" panose="020B0604020202020204" pitchFamily="34" charset="0"/>
                <a:cs typeface="Arial" panose="020B0604020202020204" pitchFamily="34" charset="0"/>
              </a:rPr>
              <a:t>*2 http://www.planet-wissen.de/natur_technik/anatomie_mensch/organverpflanzung/img/tempx_wf_organ_herz_g.jpg</a:t>
            </a:r>
            <a:r>
              <a:rPr lang="de-DE" sz="1800" dirty="0"/>
              <a:t> </a:t>
            </a:r>
          </a:p>
          <a:p>
            <a:r>
              <a:rPr lang="de-DE" sz="1800" u="sng" dirty="0" smtClean="0"/>
              <a:t>*4 http</a:t>
            </a:r>
            <a:r>
              <a:rPr lang="de-DE" sz="1800" u="sng" dirty="0"/>
              <a:t>://www.google.de/imgres?imgurl=http%3A%2F%2Fimages05.netdoktor.at%2FHuman_embryonic_stem_cells.png%2Farticlelead%2F6684262%2F6684263&amp;imgrefurl=http%3A%2F%2Fwww.netdoktor.at%2Ftherapie%2Fder-mensch-aus-der-hautzelle-6684223&amp;h=320&amp;w=540&amp;tbnid=E-KzWJtyyjTw_M%3A&amp;zoom=1&amp;docid=aSboj2j3UKa4-M&amp;ei=ceHUVIfxJ8j7Uum9gKAL&amp;tbm=isch&amp;iact=rc&amp;uact=3&amp;dur=498&amp;page=1&amp;start=0&amp;ndsp=12&amp;ved=0CDgQrQMwAQ</a:t>
            </a:r>
            <a:endParaRPr lang="de-DE" sz="1800" dirty="0"/>
          </a:p>
          <a:p>
            <a:endParaRPr lang="de-DE" sz="2000" dirty="0" smtClean="0">
              <a:latin typeface="Arial" panose="020B0604020202020204" pitchFamily="34" charset="0"/>
              <a:cs typeface="Arial" panose="020B0604020202020204" pitchFamily="34" charset="0"/>
            </a:endParaRPr>
          </a:p>
          <a:p>
            <a:endParaRPr lang="de-DE" sz="2000" dirty="0">
              <a:latin typeface="Arial" panose="020B0604020202020204" pitchFamily="34" charset="0"/>
              <a:cs typeface="Arial" panose="020B0604020202020204" pitchFamily="34" charset="0"/>
            </a:endParaRPr>
          </a:p>
        </p:txBody>
      </p:sp>
      <p:sp>
        <p:nvSpPr>
          <p:cNvPr id="57" name="Textfeld 56"/>
          <p:cNvSpPr txBox="1"/>
          <p:nvPr/>
        </p:nvSpPr>
        <p:spPr>
          <a:xfrm>
            <a:off x="17068979" y="27494280"/>
            <a:ext cx="1193016" cy="461665"/>
          </a:xfrm>
          <a:prstGeom prst="rect">
            <a:avLst/>
          </a:prstGeom>
          <a:noFill/>
        </p:spPr>
        <p:txBody>
          <a:bodyPr wrap="square" rtlCol="0">
            <a:spAutoFit/>
          </a:bodyPr>
          <a:lstStyle/>
          <a:p>
            <a:r>
              <a:rPr lang="de-DE" sz="2400" dirty="0" smtClean="0">
                <a:latin typeface="Arial" panose="020B0604020202020204" pitchFamily="34" charset="0"/>
                <a:cs typeface="Arial" panose="020B0604020202020204" pitchFamily="34" charset="0"/>
              </a:rPr>
              <a:t>1</a:t>
            </a:r>
            <a:endParaRPr lang="de-DE" sz="2400" dirty="0">
              <a:latin typeface="Arial" panose="020B0604020202020204" pitchFamily="34" charset="0"/>
              <a:cs typeface="Arial" panose="020B0604020202020204" pitchFamily="34" charset="0"/>
            </a:endParaRPr>
          </a:p>
        </p:txBody>
      </p:sp>
      <p:sp>
        <p:nvSpPr>
          <p:cNvPr id="58" name="Textfeld 57"/>
          <p:cNvSpPr txBox="1"/>
          <p:nvPr/>
        </p:nvSpPr>
        <p:spPr>
          <a:xfrm>
            <a:off x="24826645" y="27484165"/>
            <a:ext cx="316124" cy="461665"/>
          </a:xfrm>
          <a:prstGeom prst="rect">
            <a:avLst/>
          </a:prstGeom>
          <a:noFill/>
        </p:spPr>
        <p:txBody>
          <a:bodyPr wrap="square" rtlCol="0">
            <a:spAutoFit/>
          </a:bodyPr>
          <a:lstStyle/>
          <a:p>
            <a:r>
              <a:rPr lang="de-DE" sz="2400" dirty="0" smtClean="0">
                <a:latin typeface="Arial" panose="020B0604020202020204" pitchFamily="34" charset="0"/>
                <a:cs typeface="Arial" panose="020B0604020202020204" pitchFamily="34" charset="0"/>
              </a:rPr>
              <a:t>2</a:t>
            </a:r>
            <a:endParaRPr lang="de-DE" sz="2400" dirty="0">
              <a:latin typeface="Arial" panose="020B0604020202020204" pitchFamily="34" charset="0"/>
              <a:cs typeface="Arial" panose="020B0604020202020204" pitchFamily="34" charset="0"/>
            </a:endParaRPr>
          </a:p>
        </p:txBody>
      </p:sp>
      <p:sp>
        <p:nvSpPr>
          <p:cNvPr id="59" name="Textfeld 58"/>
          <p:cNvSpPr txBox="1"/>
          <p:nvPr/>
        </p:nvSpPr>
        <p:spPr>
          <a:xfrm>
            <a:off x="18109503" y="30238262"/>
            <a:ext cx="890771" cy="461665"/>
          </a:xfrm>
          <a:prstGeom prst="rect">
            <a:avLst/>
          </a:prstGeom>
          <a:noFill/>
        </p:spPr>
        <p:txBody>
          <a:bodyPr wrap="square" rtlCol="0">
            <a:spAutoFit/>
          </a:bodyPr>
          <a:lstStyle/>
          <a:p>
            <a:r>
              <a:rPr lang="de-DE" sz="2400" dirty="0" smtClean="0">
                <a:latin typeface="Arial" panose="020B0604020202020204" pitchFamily="34" charset="0"/>
                <a:cs typeface="Arial" panose="020B0604020202020204" pitchFamily="34" charset="0"/>
              </a:rPr>
              <a:t>3</a:t>
            </a:r>
            <a:endParaRPr lang="de-DE" sz="2400" dirty="0">
              <a:latin typeface="Arial" panose="020B0604020202020204" pitchFamily="34" charset="0"/>
              <a:cs typeface="Arial" panose="020B0604020202020204" pitchFamily="34" charset="0"/>
            </a:endParaRPr>
          </a:p>
        </p:txBody>
      </p:sp>
      <p:sp>
        <p:nvSpPr>
          <p:cNvPr id="60" name="Textfeld 59"/>
          <p:cNvSpPr txBox="1"/>
          <p:nvPr/>
        </p:nvSpPr>
        <p:spPr>
          <a:xfrm>
            <a:off x="26188575" y="29991813"/>
            <a:ext cx="1071824" cy="461665"/>
          </a:xfrm>
          <a:prstGeom prst="rect">
            <a:avLst/>
          </a:prstGeom>
          <a:noFill/>
        </p:spPr>
        <p:txBody>
          <a:bodyPr wrap="square" rtlCol="0">
            <a:spAutoFit/>
          </a:bodyPr>
          <a:lstStyle/>
          <a:p>
            <a:r>
              <a:rPr lang="de-DE" sz="2400" dirty="0" smtClean="0">
                <a:latin typeface="Arial" panose="020B0604020202020204" pitchFamily="34" charset="0"/>
                <a:cs typeface="Arial" panose="020B0604020202020204" pitchFamily="34" charset="0"/>
              </a:rPr>
              <a:t>4</a:t>
            </a:r>
            <a:endParaRPr lang="de-DE" sz="2400" dirty="0">
              <a:latin typeface="Arial" panose="020B0604020202020204" pitchFamily="34" charset="0"/>
              <a:cs typeface="Arial" panose="020B0604020202020204" pitchFamily="34" charset="0"/>
            </a:endParaRPr>
          </a:p>
        </p:txBody>
      </p:sp>
      <p:pic>
        <p:nvPicPr>
          <p:cNvPr id="68" name="Grafik 67" descr="photo.JPG"/>
          <p:cNvPicPr>
            <a:picLocks noChangeAspect="1"/>
          </p:cNvPicPr>
          <p:nvPr/>
        </p:nvPicPr>
        <p:blipFill>
          <a:blip r:embed="rId8"/>
          <a:stretch>
            <a:fillRect/>
          </a:stretch>
        </p:blipFill>
        <p:spPr>
          <a:xfrm>
            <a:off x="2022292" y="10438468"/>
            <a:ext cx="5400000" cy="4050000"/>
          </a:xfrm>
          <a:prstGeom prst="rect">
            <a:avLst/>
          </a:prstGeom>
        </p:spPr>
      </p:pic>
    </p:spTree>
    <p:extLst>
      <p:ext uri="{BB962C8B-B14F-4D97-AF65-F5344CB8AC3E}">
        <p14:creationId xmlns:p14="http://schemas.microsoft.com/office/powerpoint/2010/main" xmlns="" val="19380634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0</TotalTime>
  <Words>424</Words>
  <Application>Microsoft Office PowerPoint</Application>
  <PresentationFormat>Benutzerdefiniert</PresentationFormat>
  <Paragraphs>65</Paragraphs>
  <Slides>1</Slides>
  <Notes>1</Notes>
  <HiddenSlides>0</HiddenSlides>
  <MMClips>0</MMClips>
  <ScaleCrop>false</ScaleCrop>
  <HeadingPairs>
    <vt:vector size="4" baseType="variant">
      <vt:variant>
        <vt:lpstr>Design</vt:lpstr>
      </vt:variant>
      <vt:variant>
        <vt:i4>1</vt:i4>
      </vt:variant>
      <vt:variant>
        <vt:lpstr>Folientitel</vt:lpstr>
      </vt:variant>
      <vt:variant>
        <vt:i4>1</vt:i4>
      </vt:variant>
    </vt:vector>
  </HeadingPairs>
  <TitlesOfParts>
    <vt:vector size="2" baseType="lpstr">
      <vt:lpstr>Office-Design</vt:lpstr>
      <vt:lpstr> Workshop 10:  Aus Haut mach Herz; was sind die Perspektiven der Reprogrammierung?</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Admin</dc:creator>
  <cp:lastModifiedBy>Duran</cp:lastModifiedBy>
  <cp:revision>71</cp:revision>
  <cp:lastPrinted>2015-01-15T21:06:43Z</cp:lastPrinted>
  <dcterms:created xsi:type="dcterms:W3CDTF">2012-12-10T08:03:06Z</dcterms:created>
  <dcterms:modified xsi:type="dcterms:W3CDTF">2015-02-06T17:20:57Z</dcterms:modified>
</cp:coreProperties>
</file>