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2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30D65"/>
    <a:srgbClr val="006600"/>
    <a:srgbClr val="FF0066"/>
    <a:srgbClr val="00FFFF"/>
    <a:srgbClr val="FF6600"/>
    <a:srgbClr val="00FF00"/>
    <a:srgbClr val="F96E19"/>
    <a:srgbClr val="3A0A3A"/>
    <a:srgbClr val="3D0B3D"/>
    <a:srgbClr val="158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43" autoAdjust="0"/>
  </p:normalViewPr>
  <p:slideViewPr>
    <p:cSldViewPr snapToGrid="0" snapToObjects="1">
      <p:cViewPr>
        <p:scale>
          <a:sx n="10" d="100"/>
          <a:sy n="10" d="100"/>
        </p:scale>
        <p:origin x="-2454" y="-192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3: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Präimplantationsdiagnostik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und Designerbabys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22292" y="10676804"/>
            <a:ext cx="5400000" cy="360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799244" y="11854453"/>
            <a:ext cx="2891817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Gruppenfoto</a:t>
            </a:r>
          </a:p>
          <a:p>
            <a:endParaRPr lang="de-DE" sz="2800" dirty="0">
              <a:solidFill>
                <a:srgbClr val="000000"/>
              </a:solidFill>
            </a:endParaRPr>
          </a:p>
          <a:p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022292" y="14488468"/>
            <a:ext cx="54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Gill Sans MT"/>
                <a:cs typeface="Gill Sans MT"/>
              </a:rPr>
              <a:t>Johannes Baumann, Karen </a:t>
            </a:r>
            <a:r>
              <a:rPr lang="de-DE" sz="900" dirty="0" err="1" smtClean="0">
                <a:latin typeface="Gill Sans MT"/>
                <a:cs typeface="Gill Sans MT"/>
              </a:rPr>
              <a:t>Buntrock</a:t>
            </a:r>
            <a:r>
              <a:rPr lang="de-DE" sz="900" dirty="0" smtClean="0">
                <a:latin typeface="Gill Sans MT"/>
                <a:cs typeface="Gill Sans MT"/>
              </a:rPr>
              <a:t>, Verena Freud, Pia Hermann, Laura Hofmann, Vanessa Kimmel, Christine Klut, Tobias Knopp, Elisabeth </a:t>
            </a:r>
            <a:r>
              <a:rPr lang="de-DE" sz="900" dirty="0" err="1" smtClean="0">
                <a:latin typeface="Gill Sans MT"/>
                <a:cs typeface="Gill Sans MT"/>
              </a:rPr>
              <a:t>Kriep</a:t>
            </a:r>
            <a:r>
              <a:rPr lang="de-DE" sz="900" dirty="0" smtClean="0">
                <a:latin typeface="Gill Sans MT"/>
                <a:cs typeface="Gill Sans MT"/>
              </a:rPr>
              <a:t>, Alina Kuntze, Larissa Legat, Mia Lehmann, Christina Martel, Larissa Mattern, Megan Mittag, </a:t>
            </a:r>
            <a:r>
              <a:rPr lang="de-DE" sz="900" dirty="0" err="1" smtClean="0">
                <a:latin typeface="Gill Sans MT"/>
                <a:cs typeface="Gill Sans MT"/>
              </a:rPr>
              <a:t>Lema</a:t>
            </a:r>
            <a:r>
              <a:rPr lang="de-DE" sz="900" dirty="0" smtClean="0">
                <a:latin typeface="Gill Sans MT"/>
                <a:cs typeface="Gill Sans MT"/>
              </a:rPr>
              <a:t> </a:t>
            </a:r>
            <a:r>
              <a:rPr lang="de-DE" sz="900" dirty="0" err="1" smtClean="0">
                <a:latin typeface="Gill Sans MT"/>
                <a:cs typeface="Gill Sans MT"/>
              </a:rPr>
              <a:t>Naseri</a:t>
            </a:r>
            <a:r>
              <a:rPr lang="de-DE" sz="900" dirty="0" smtClean="0">
                <a:latin typeface="Gill Sans MT"/>
                <a:cs typeface="Gill Sans MT"/>
              </a:rPr>
              <a:t>, Lea Nadira  </a:t>
            </a:r>
            <a:r>
              <a:rPr lang="de-DE" sz="900" dirty="0" err="1" smtClean="0">
                <a:latin typeface="Gill Sans MT"/>
                <a:cs typeface="Gill Sans MT"/>
              </a:rPr>
              <a:t>Olfermann</a:t>
            </a:r>
            <a:r>
              <a:rPr lang="de-DE" sz="900" dirty="0" smtClean="0">
                <a:latin typeface="Gill Sans MT"/>
                <a:cs typeface="Gill Sans MT"/>
              </a:rPr>
              <a:t>, Lorena </a:t>
            </a:r>
            <a:r>
              <a:rPr lang="de-DE" sz="900" dirty="0" err="1" smtClean="0">
                <a:latin typeface="Gill Sans MT"/>
                <a:cs typeface="Gill Sans MT"/>
              </a:rPr>
              <a:t>Opitz,Selina</a:t>
            </a:r>
            <a:r>
              <a:rPr lang="de-DE" sz="900" dirty="0" smtClean="0">
                <a:latin typeface="Gill Sans MT"/>
                <a:cs typeface="Gill Sans MT"/>
              </a:rPr>
              <a:t> Post, Susanne Schauer, Ben </a:t>
            </a:r>
            <a:r>
              <a:rPr lang="de-DE" sz="900" dirty="0" err="1" smtClean="0">
                <a:latin typeface="Gill Sans MT"/>
                <a:cs typeface="Gill Sans MT"/>
              </a:rPr>
              <a:t>Soreq</a:t>
            </a:r>
            <a:r>
              <a:rPr lang="de-DE" sz="900" dirty="0" smtClean="0">
                <a:latin typeface="Gill Sans MT"/>
                <a:cs typeface="Gill Sans MT"/>
              </a:rPr>
              <a:t>, </a:t>
            </a:r>
            <a:r>
              <a:rPr lang="de-DE" sz="900" dirty="0" err="1" smtClean="0">
                <a:latin typeface="Gill Sans MT"/>
                <a:cs typeface="Gill Sans MT"/>
              </a:rPr>
              <a:t>Philine</a:t>
            </a:r>
            <a:r>
              <a:rPr lang="de-DE" sz="900" dirty="0" smtClean="0">
                <a:latin typeface="Gill Sans MT"/>
                <a:cs typeface="Gill Sans MT"/>
              </a:rPr>
              <a:t> Wagner, Marie Walther, Lina Weber, Louisa </a:t>
            </a:r>
            <a:r>
              <a:rPr lang="de-DE" sz="900" dirty="0" err="1" smtClean="0">
                <a:latin typeface="Gill Sans MT"/>
                <a:cs typeface="Gill Sans MT"/>
              </a:rPr>
              <a:t>Weyerheuser</a:t>
            </a:r>
            <a:endParaRPr lang="de-DE" sz="900" dirty="0">
              <a:latin typeface="Gill Sans MT"/>
              <a:cs typeface="Gill Sans M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16" name="Ovale Legende 15"/>
          <p:cNvSpPr/>
          <p:nvPr/>
        </p:nvSpPr>
        <p:spPr>
          <a:xfrm>
            <a:off x="7887785" y="10247627"/>
            <a:ext cx="9209269" cy="3319629"/>
          </a:xfrm>
          <a:prstGeom prst="wedgeEllipseCallou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6000" kern="0" noProof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Ein Recht auf Behinderung!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sp>
        <p:nvSpPr>
          <p:cNvPr id="17" name="Ovale Legende 16"/>
          <p:cNvSpPr/>
          <p:nvPr/>
        </p:nvSpPr>
        <p:spPr>
          <a:xfrm>
            <a:off x="17195661" y="10247627"/>
            <a:ext cx="10873952" cy="4967978"/>
          </a:xfrm>
          <a:prstGeom prst="wedgeEllipseCallou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6000" kern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Es ist immer noch ihr Kind, nur eben das Beste von Ihnen.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sp>
        <p:nvSpPr>
          <p:cNvPr id="19" name="Ovale Legende 18"/>
          <p:cNvSpPr/>
          <p:nvPr/>
        </p:nvSpPr>
        <p:spPr>
          <a:xfrm>
            <a:off x="9160927" y="13853740"/>
            <a:ext cx="8945468" cy="5262572"/>
          </a:xfrm>
          <a:prstGeom prst="wedgeEllipseCallout">
            <a:avLst/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6000" kern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Die Übertragung dieser Krebsform ist jetzt ausgelöscht.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sp>
        <p:nvSpPr>
          <p:cNvPr id="20" name="Ovale Legende 19"/>
          <p:cNvSpPr/>
          <p:nvPr/>
        </p:nvSpPr>
        <p:spPr>
          <a:xfrm>
            <a:off x="9239632" y="32872447"/>
            <a:ext cx="10897193" cy="5005137"/>
          </a:xfrm>
          <a:prstGeom prst="wedgeEllipseCallout">
            <a:avLst/>
          </a:prstGeom>
          <a:ln>
            <a:solidFill>
              <a:srgbClr val="FF006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Wir haben ja nicht nach Geschlecht, Augen-</a:t>
            </a:r>
            <a:r>
              <a:rPr lang="de-DE" sz="6000" kern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 oder</a:t>
            </a:r>
            <a:r>
              <a:rPr kumimoji="0" lang="de-DE" sz="6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 Haarfarbe</a:t>
            </a:r>
            <a:r>
              <a:rPr kumimoji="0" lang="de-DE" sz="6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 selektiert.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sp>
        <p:nvSpPr>
          <p:cNvPr id="21" name="Ovale Legende 20"/>
          <p:cNvSpPr/>
          <p:nvPr/>
        </p:nvSpPr>
        <p:spPr>
          <a:xfrm>
            <a:off x="19988720" y="34183616"/>
            <a:ext cx="8238273" cy="4943079"/>
          </a:xfrm>
          <a:prstGeom prst="wedgeEllipseCallout">
            <a:avLst/>
          </a:prstGeom>
          <a:ln>
            <a:solidFill>
              <a:srgbClr val="00FF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  <a:r>
              <a:rPr kumimoji="0" lang="de-DE" sz="6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Wer</a:t>
            </a:r>
            <a:r>
              <a:rPr kumimoji="0" lang="de-DE" sz="6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 entscheidet, was lebenswert ist?</a:t>
            </a:r>
            <a:endParaRPr kumimoji="0" lang="de-DE" sz="6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Calibri"/>
              <a:cs typeface="Times New Roman"/>
            </a:endParaRPr>
          </a:p>
        </p:txBody>
      </p:sp>
      <p:sp>
        <p:nvSpPr>
          <p:cNvPr id="22" name="Ovale Legende 21"/>
          <p:cNvSpPr/>
          <p:nvPr/>
        </p:nvSpPr>
        <p:spPr>
          <a:xfrm>
            <a:off x="2164377" y="35375015"/>
            <a:ext cx="7202210" cy="4164555"/>
          </a:xfrm>
          <a:prstGeom prst="wedgeEllipseCallout">
            <a:avLst/>
          </a:prstGeom>
          <a:ln>
            <a:solidFill>
              <a:srgbClr val="0066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6000" kern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Wo sind die anderen zehn hin?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sp>
        <p:nvSpPr>
          <p:cNvPr id="23" name="Ovale Legende 22"/>
          <p:cNvSpPr/>
          <p:nvPr/>
        </p:nvSpPr>
        <p:spPr>
          <a:xfrm>
            <a:off x="17666084" y="16296626"/>
            <a:ext cx="10403529" cy="4540458"/>
          </a:xfrm>
          <a:prstGeom prst="wedgeEllipseCallout">
            <a:avLst/>
          </a:prstGeom>
          <a:ln>
            <a:solidFill>
              <a:srgbClr val="00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6000" kern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Ein Leben mit Krankheit wollen wir für unser Kind  nicht akzeptieren.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sp>
        <p:nvSpPr>
          <p:cNvPr id="24" name="Ovale Legende 23"/>
          <p:cNvSpPr/>
          <p:nvPr/>
        </p:nvSpPr>
        <p:spPr>
          <a:xfrm>
            <a:off x="1851556" y="15215605"/>
            <a:ext cx="6787192" cy="4502199"/>
          </a:xfrm>
          <a:prstGeom prst="wedgeEllipseCallout">
            <a:avLst/>
          </a:prstGeom>
          <a:ln>
            <a:solidFill>
              <a:srgbClr val="F30D6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6000" kern="0" dirty="0" smtClean="0">
                <a:solidFill>
                  <a:sysClr val="windowText" lastClr="000000"/>
                </a:solidFill>
                <a:latin typeface="Gill Sans MT"/>
                <a:ea typeface="Calibri"/>
                <a:cs typeface="Times New Roman"/>
              </a:rPr>
              <a:t>Wollen wir Gott spielen?</a:t>
            </a:r>
            <a:r>
              <a:rPr kumimoji="0" lang="de-DE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Calibri"/>
                <a:cs typeface="Times New Roman"/>
              </a:rPr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12" y="10333367"/>
            <a:ext cx="5257915" cy="39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4" r="1385" b="29420"/>
          <a:stretch/>
        </p:blipFill>
        <p:spPr bwMode="auto">
          <a:xfrm>
            <a:off x="4112872" y="21625558"/>
            <a:ext cx="21150711" cy="107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Office PowerPoint</Application>
  <PresentationFormat>Benutzerdefiniert</PresentationFormat>
  <Paragraphs>25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 Workshop 3:  Präimplantationsdiagnostik und Designerbabys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Mattern</cp:lastModifiedBy>
  <cp:revision>62</cp:revision>
  <cp:lastPrinted>2015-01-15T21:06:43Z</cp:lastPrinted>
  <dcterms:created xsi:type="dcterms:W3CDTF">2012-12-10T08:03:06Z</dcterms:created>
  <dcterms:modified xsi:type="dcterms:W3CDTF">2015-02-06T17:18:02Z</dcterms:modified>
</cp:coreProperties>
</file>