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256" r:id="rId2"/>
  </p:sldIdLst>
  <p:sldSz cx="30275213" cy="42811700"/>
  <p:notesSz cx="6858000" cy="9144000"/>
  <p:defaultTextStyle>
    <a:defPPr>
      <a:defRPr lang="de-DE"/>
    </a:defPPr>
    <a:lvl1pPr marL="0" algn="l" defTabSz="2088170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1pPr>
    <a:lvl2pPr marL="2088170" algn="l" defTabSz="2088170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2pPr>
    <a:lvl3pPr marL="4176339" algn="l" defTabSz="2088170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3pPr>
    <a:lvl4pPr marL="6264509" algn="l" defTabSz="2088170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4pPr>
    <a:lvl5pPr marL="8352678" algn="l" defTabSz="2088170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5pPr>
    <a:lvl6pPr marL="10440848" algn="l" defTabSz="2088170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6pPr>
    <a:lvl7pPr marL="12529017" algn="l" defTabSz="2088170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7pPr>
    <a:lvl8pPr marL="14617187" algn="l" defTabSz="2088170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8pPr>
    <a:lvl9pPr marL="16705356" algn="l" defTabSz="2088170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3A0A3A"/>
    <a:srgbClr val="3D0B3D"/>
    <a:srgbClr val="1583A5"/>
    <a:srgbClr val="990066"/>
    <a:srgbClr val="993366"/>
    <a:srgbClr val="CC3366"/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5594" autoAdjust="0"/>
    <p:restoredTop sz="99758" autoAdjust="0"/>
  </p:normalViewPr>
  <p:slideViewPr>
    <p:cSldViewPr snapToGrid="0" snapToObjects="1">
      <p:cViewPr>
        <p:scale>
          <a:sx n="66" d="100"/>
          <a:sy n="66" d="100"/>
        </p:scale>
        <p:origin x="-72" y="12996"/>
      </p:cViewPr>
      <p:guideLst>
        <p:guide orient="horz" pos="6024"/>
        <p:guide pos="953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C091AF-DF93-D841-A037-EC2B7B367BDD}" type="datetime1">
              <a:rPr lang="de-DE" smtClean="0"/>
              <a:pPr/>
              <a:t>17.02.2017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38D258-3E51-CE44-A173-B5B09357E64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82530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E504BD-D71E-ED4D-9B0F-3A5A6AE723E1}" type="datetime1">
              <a:rPr lang="de-DE" smtClean="0"/>
              <a:pPr/>
              <a:t>17.02.2017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217738" y="685800"/>
            <a:ext cx="24225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71E49D-7167-1B4B-8EF9-C1EDE7E55502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712702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2088170" rtl="0" eaLnBrk="1" latinLnBrk="0" hangingPunct="1">
      <a:defRPr sz="5500" kern="1200">
        <a:solidFill>
          <a:schemeClr val="tx1"/>
        </a:solidFill>
        <a:latin typeface="+mn-lt"/>
        <a:ea typeface="+mn-ea"/>
        <a:cs typeface="+mn-cs"/>
      </a:defRPr>
    </a:lvl1pPr>
    <a:lvl2pPr marL="2088170" algn="l" defTabSz="2088170" rtl="0" eaLnBrk="1" latinLnBrk="0" hangingPunct="1">
      <a:defRPr sz="5500" kern="1200">
        <a:solidFill>
          <a:schemeClr val="tx1"/>
        </a:solidFill>
        <a:latin typeface="+mn-lt"/>
        <a:ea typeface="+mn-ea"/>
        <a:cs typeface="+mn-cs"/>
      </a:defRPr>
    </a:lvl2pPr>
    <a:lvl3pPr marL="4176339" algn="l" defTabSz="2088170" rtl="0" eaLnBrk="1" latinLnBrk="0" hangingPunct="1">
      <a:defRPr sz="5500" kern="1200">
        <a:solidFill>
          <a:schemeClr val="tx1"/>
        </a:solidFill>
        <a:latin typeface="+mn-lt"/>
        <a:ea typeface="+mn-ea"/>
        <a:cs typeface="+mn-cs"/>
      </a:defRPr>
    </a:lvl3pPr>
    <a:lvl4pPr marL="6264509" algn="l" defTabSz="2088170" rtl="0" eaLnBrk="1" latinLnBrk="0" hangingPunct="1">
      <a:defRPr sz="5500" kern="1200">
        <a:solidFill>
          <a:schemeClr val="tx1"/>
        </a:solidFill>
        <a:latin typeface="+mn-lt"/>
        <a:ea typeface="+mn-ea"/>
        <a:cs typeface="+mn-cs"/>
      </a:defRPr>
    </a:lvl4pPr>
    <a:lvl5pPr marL="8352678" algn="l" defTabSz="2088170" rtl="0" eaLnBrk="1" latinLnBrk="0" hangingPunct="1">
      <a:defRPr sz="5500" kern="1200">
        <a:solidFill>
          <a:schemeClr val="tx1"/>
        </a:solidFill>
        <a:latin typeface="+mn-lt"/>
        <a:ea typeface="+mn-ea"/>
        <a:cs typeface="+mn-cs"/>
      </a:defRPr>
    </a:lvl5pPr>
    <a:lvl6pPr marL="10440848" algn="l" defTabSz="2088170" rtl="0" eaLnBrk="1" latinLnBrk="0" hangingPunct="1">
      <a:defRPr sz="5500" kern="1200">
        <a:solidFill>
          <a:schemeClr val="tx1"/>
        </a:solidFill>
        <a:latin typeface="+mn-lt"/>
        <a:ea typeface="+mn-ea"/>
        <a:cs typeface="+mn-cs"/>
      </a:defRPr>
    </a:lvl6pPr>
    <a:lvl7pPr marL="12529017" algn="l" defTabSz="2088170" rtl="0" eaLnBrk="1" latinLnBrk="0" hangingPunct="1">
      <a:defRPr sz="5500" kern="1200">
        <a:solidFill>
          <a:schemeClr val="tx1"/>
        </a:solidFill>
        <a:latin typeface="+mn-lt"/>
        <a:ea typeface="+mn-ea"/>
        <a:cs typeface="+mn-cs"/>
      </a:defRPr>
    </a:lvl7pPr>
    <a:lvl8pPr marL="14617187" algn="l" defTabSz="2088170" rtl="0" eaLnBrk="1" latinLnBrk="0" hangingPunct="1">
      <a:defRPr sz="5500" kern="1200">
        <a:solidFill>
          <a:schemeClr val="tx1"/>
        </a:solidFill>
        <a:latin typeface="+mn-lt"/>
        <a:ea typeface="+mn-ea"/>
        <a:cs typeface="+mn-cs"/>
      </a:defRPr>
    </a:lvl8pPr>
    <a:lvl9pPr marL="16705356" algn="l" defTabSz="2088170" rtl="0" eaLnBrk="1" latinLnBrk="0" hangingPunct="1">
      <a:defRPr sz="5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216150" y="685800"/>
            <a:ext cx="24257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1048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270644" y="13299380"/>
            <a:ext cx="25733931" cy="9176767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541283" y="24259965"/>
            <a:ext cx="21192649" cy="1094076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088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176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264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352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440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2529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4617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6705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F109D-0E0E-8B4A-8CB8-030131D322C3}" type="datetime1">
              <a:rPr lang="de-DE" smtClean="0"/>
              <a:pPr/>
              <a:t>17.02.2017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33546-1BD3-2A48-A199-BD25F918C68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2671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390A5-2676-2747-BB54-03045DB650E2}" type="datetime1">
              <a:rPr lang="de-DE" smtClean="0"/>
              <a:pPr/>
              <a:t>17.02.2017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33546-1BD3-2A48-A199-BD25F918C68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6267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21949532" y="1714459"/>
            <a:ext cx="6811923" cy="36528686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513762" y="1714459"/>
            <a:ext cx="19931182" cy="36528686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597F4-28E6-214D-9B39-B46C76478A3F}" type="datetime1">
              <a:rPr lang="de-DE" smtClean="0"/>
              <a:pPr/>
              <a:t>17.02.2017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33546-1BD3-2A48-A199-BD25F918C68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7275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2ECC1-78FF-B447-8AC2-EEEC783CF2EB}" type="datetime1">
              <a:rPr lang="de-DE" smtClean="0"/>
              <a:pPr/>
              <a:t>17.02.2017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33546-1BD3-2A48-A199-BD25F918C68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6471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91536" y="27510488"/>
            <a:ext cx="25733931" cy="8502878"/>
          </a:xfrm>
        </p:spPr>
        <p:txBody>
          <a:bodyPr anchor="t"/>
          <a:lstStyle>
            <a:lvl1pPr algn="l">
              <a:defRPr sz="18300" b="1" cap="all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391536" y="18145428"/>
            <a:ext cx="25733931" cy="9365055"/>
          </a:xfrm>
        </p:spPr>
        <p:txBody>
          <a:bodyPr anchor="b"/>
          <a:lstStyle>
            <a:lvl1pPr marL="0" indent="0">
              <a:buNone/>
              <a:defRPr sz="9100">
                <a:solidFill>
                  <a:schemeClr val="tx1">
                    <a:tint val="75000"/>
                  </a:schemeClr>
                </a:solidFill>
              </a:defRPr>
            </a:lvl1pPr>
            <a:lvl2pPr marL="2088170" indent="0">
              <a:buNone/>
              <a:defRPr sz="8200">
                <a:solidFill>
                  <a:schemeClr val="tx1">
                    <a:tint val="75000"/>
                  </a:schemeClr>
                </a:solidFill>
              </a:defRPr>
            </a:lvl2pPr>
            <a:lvl3pPr marL="4176339" indent="0">
              <a:buNone/>
              <a:defRPr sz="7300">
                <a:solidFill>
                  <a:schemeClr val="tx1">
                    <a:tint val="75000"/>
                  </a:schemeClr>
                </a:solidFill>
              </a:defRPr>
            </a:lvl3pPr>
            <a:lvl4pPr marL="6264509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4pPr>
            <a:lvl5pPr marL="8352678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5pPr>
            <a:lvl6pPr marL="10440848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6pPr>
            <a:lvl7pPr marL="12529017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7pPr>
            <a:lvl8pPr marL="14617187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8pPr>
            <a:lvl9pPr marL="16705356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97AC0-3E7B-1740-98ED-5CDB2C8BFF56}" type="datetime1">
              <a:rPr lang="de-DE" smtClean="0"/>
              <a:pPr/>
              <a:t>17.02.2017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33546-1BD3-2A48-A199-BD25F918C68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059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513761" y="9989404"/>
            <a:ext cx="13371552" cy="28253743"/>
          </a:xfrm>
        </p:spPr>
        <p:txBody>
          <a:bodyPr/>
          <a:lstStyle>
            <a:lvl1pPr>
              <a:defRPr sz="12800"/>
            </a:lvl1pPr>
            <a:lvl2pPr>
              <a:defRPr sz="11000"/>
            </a:lvl2pPr>
            <a:lvl3pPr>
              <a:defRPr sz="9100"/>
            </a:lvl3pPr>
            <a:lvl4pPr>
              <a:defRPr sz="8200"/>
            </a:lvl4pPr>
            <a:lvl5pPr>
              <a:defRPr sz="8200"/>
            </a:lvl5pPr>
            <a:lvl6pPr>
              <a:defRPr sz="8200"/>
            </a:lvl6pPr>
            <a:lvl7pPr>
              <a:defRPr sz="8200"/>
            </a:lvl7pPr>
            <a:lvl8pPr>
              <a:defRPr sz="8200"/>
            </a:lvl8pPr>
            <a:lvl9pPr>
              <a:defRPr sz="82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5389900" y="9989404"/>
            <a:ext cx="13371552" cy="28253743"/>
          </a:xfrm>
        </p:spPr>
        <p:txBody>
          <a:bodyPr/>
          <a:lstStyle>
            <a:lvl1pPr>
              <a:defRPr sz="12800"/>
            </a:lvl1pPr>
            <a:lvl2pPr>
              <a:defRPr sz="11000"/>
            </a:lvl2pPr>
            <a:lvl3pPr>
              <a:defRPr sz="9100"/>
            </a:lvl3pPr>
            <a:lvl4pPr>
              <a:defRPr sz="8200"/>
            </a:lvl4pPr>
            <a:lvl5pPr>
              <a:defRPr sz="8200"/>
            </a:lvl5pPr>
            <a:lvl6pPr>
              <a:defRPr sz="8200"/>
            </a:lvl6pPr>
            <a:lvl7pPr>
              <a:defRPr sz="8200"/>
            </a:lvl7pPr>
            <a:lvl8pPr>
              <a:defRPr sz="8200"/>
            </a:lvl8pPr>
            <a:lvl9pPr>
              <a:defRPr sz="82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9434-89BA-314A-BC8A-C22EA2935D09}" type="datetime1">
              <a:rPr lang="de-DE" smtClean="0"/>
              <a:pPr/>
              <a:t>17.02.2017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33546-1BD3-2A48-A199-BD25F918C68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1257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513761" y="9583085"/>
            <a:ext cx="13376810" cy="3993774"/>
          </a:xfrm>
        </p:spPr>
        <p:txBody>
          <a:bodyPr anchor="b"/>
          <a:lstStyle>
            <a:lvl1pPr marL="0" indent="0">
              <a:buNone/>
              <a:defRPr sz="11000" b="1"/>
            </a:lvl1pPr>
            <a:lvl2pPr marL="2088170" indent="0">
              <a:buNone/>
              <a:defRPr sz="9100" b="1"/>
            </a:lvl2pPr>
            <a:lvl3pPr marL="4176339" indent="0">
              <a:buNone/>
              <a:defRPr sz="8200" b="1"/>
            </a:lvl3pPr>
            <a:lvl4pPr marL="6264509" indent="0">
              <a:buNone/>
              <a:defRPr sz="7300" b="1"/>
            </a:lvl4pPr>
            <a:lvl5pPr marL="8352678" indent="0">
              <a:buNone/>
              <a:defRPr sz="7300" b="1"/>
            </a:lvl5pPr>
            <a:lvl6pPr marL="10440848" indent="0">
              <a:buNone/>
              <a:defRPr sz="7300" b="1"/>
            </a:lvl6pPr>
            <a:lvl7pPr marL="12529017" indent="0">
              <a:buNone/>
              <a:defRPr sz="7300" b="1"/>
            </a:lvl7pPr>
            <a:lvl8pPr marL="14617187" indent="0">
              <a:buNone/>
              <a:defRPr sz="7300" b="1"/>
            </a:lvl8pPr>
            <a:lvl9pPr marL="16705356" indent="0">
              <a:buNone/>
              <a:defRPr sz="73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513761" y="13576861"/>
            <a:ext cx="13376810" cy="24666281"/>
          </a:xfrm>
        </p:spPr>
        <p:txBody>
          <a:bodyPr/>
          <a:lstStyle>
            <a:lvl1pPr>
              <a:defRPr sz="11000"/>
            </a:lvl1pPr>
            <a:lvl2pPr>
              <a:defRPr sz="9100"/>
            </a:lvl2pPr>
            <a:lvl3pPr>
              <a:defRPr sz="8200"/>
            </a:lvl3pPr>
            <a:lvl4pPr>
              <a:defRPr sz="7300"/>
            </a:lvl4pPr>
            <a:lvl5pPr>
              <a:defRPr sz="7300"/>
            </a:lvl5pPr>
            <a:lvl6pPr>
              <a:defRPr sz="7300"/>
            </a:lvl6pPr>
            <a:lvl7pPr>
              <a:defRPr sz="7300"/>
            </a:lvl7pPr>
            <a:lvl8pPr>
              <a:defRPr sz="7300"/>
            </a:lvl8pPr>
            <a:lvl9pPr>
              <a:defRPr sz="73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15379392" y="9583085"/>
            <a:ext cx="13382065" cy="3993774"/>
          </a:xfrm>
        </p:spPr>
        <p:txBody>
          <a:bodyPr anchor="b"/>
          <a:lstStyle>
            <a:lvl1pPr marL="0" indent="0">
              <a:buNone/>
              <a:defRPr sz="11000" b="1"/>
            </a:lvl1pPr>
            <a:lvl2pPr marL="2088170" indent="0">
              <a:buNone/>
              <a:defRPr sz="9100" b="1"/>
            </a:lvl2pPr>
            <a:lvl3pPr marL="4176339" indent="0">
              <a:buNone/>
              <a:defRPr sz="8200" b="1"/>
            </a:lvl3pPr>
            <a:lvl4pPr marL="6264509" indent="0">
              <a:buNone/>
              <a:defRPr sz="7300" b="1"/>
            </a:lvl4pPr>
            <a:lvl5pPr marL="8352678" indent="0">
              <a:buNone/>
              <a:defRPr sz="7300" b="1"/>
            </a:lvl5pPr>
            <a:lvl6pPr marL="10440848" indent="0">
              <a:buNone/>
              <a:defRPr sz="7300" b="1"/>
            </a:lvl6pPr>
            <a:lvl7pPr marL="12529017" indent="0">
              <a:buNone/>
              <a:defRPr sz="7300" b="1"/>
            </a:lvl7pPr>
            <a:lvl8pPr marL="14617187" indent="0">
              <a:buNone/>
              <a:defRPr sz="7300" b="1"/>
            </a:lvl8pPr>
            <a:lvl9pPr marL="16705356" indent="0">
              <a:buNone/>
              <a:defRPr sz="73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15379392" y="13576861"/>
            <a:ext cx="13382065" cy="24666281"/>
          </a:xfrm>
        </p:spPr>
        <p:txBody>
          <a:bodyPr/>
          <a:lstStyle>
            <a:lvl1pPr>
              <a:defRPr sz="11000"/>
            </a:lvl1pPr>
            <a:lvl2pPr>
              <a:defRPr sz="9100"/>
            </a:lvl2pPr>
            <a:lvl3pPr>
              <a:defRPr sz="8200"/>
            </a:lvl3pPr>
            <a:lvl4pPr>
              <a:defRPr sz="7300"/>
            </a:lvl4pPr>
            <a:lvl5pPr>
              <a:defRPr sz="7300"/>
            </a:lvl5pPr>
            <a:lvl6pPr>
              <a:defRPr sz="7300"/>
            </a:lvl6pPr>
            <a:lvl7pPr>
              <a:defRPr sz="7300"/>
            </a:lvl7pPr>
            <a:lvl8pPr>
              <a:defRPr sz="7300"/>
            </a:lvl8pPr>
            <a:lvl9pPr>
              <a:defRPr sz="73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15881-E070-8C47-B97A-56A55FD1E2E1}" type="datetime1">
              <a:rPr lang="de-DE" smtClean="0"/>
              <a:pPr/>
              <a:t>17.02.2017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33546-1BD3-2A48-A199-BD25F918C68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5060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3EDCA-3229-9D48-8CA4-4860BA699A21}" type="datetime1">
              <a:rPr lang="de-DE" smtClean="0"/>
              <a:pPr/>
              <a:t>17.02.2017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33546-1BD3-2A48-A199-BD25F918C68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3523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9B849-361C-A147-911C-B7494EBE327F}" type="datetime1">
              <a:rPr lang="de-DE" smtClean="0"/>
              <a:pPr/>
              <a:t>17.02.2017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33546-1BD3-2A48-A199-BD25F918C68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8097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13763" y="1704544"/>
            <a:ext cx="9960336" cy="7254205"/>
          </a:xfrm>
        </p:spPr>
        <p:txBody>
          <a:bodyPr anchor="b"/>
          <a:lstStyle>
            <a:lvl1pPr algn="l">
              <a:defRPr sz="91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1836770" y="1704544"/>
            <a:ext cx="16924685" cy="36538601"/>
          </a:xfrm>
        </p:spPr>
        <p:txBody>
          <a:bodyPr/>
          <a:lstStyle>
            <a:lvl1pPr>
              <a:defRPr sz="14600"/>
            </a:lvl1pPr>
            <a:lvl2pPr>
              <a:defRPr sz="12800"/>
            </a:lvl2pPr>
            <a:lvl3pPr>
              <a:defRPr sz="11000"/>
            </a:lvl3pPr>
            <a:lvl4pPr>
              <a:defRPr sz="9100"/>
            </a:lvl4pPr>
            <a:lvl5pPr>
              <a:defRPr sz="9100"/>
            </a:lvl5pPr>
            <a:lvl6pPr>
              <a:defRPr sz="9100"/>
            </a:lvl6pPr>
            <a:lvl7pPr>
              <a:defRPr sz="9100"/>
            </a:lvl7pPr>
            <a:lvl8pPr>
              <a:defRPr sz="9100"/>
            </a:lvl8pPr>
            <a:lvl9pPr>
              <a:defRPr sz="91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513763" y="8958752"/>
            <a:ext cx="9960336" cy="29284395"/>
          </a:xfrm>
        </p:spPr>
        <p:txBody>
          <a:bodyPr/>
          <a:lstStyle>
            <a:lvl1pPr marL="0" indent="0">
              <a:buNone/>
              <a:defRPr sz="6400"/>
            </a:lvl1pPr>
            <a:lvl2pPr marL="2088170" indent="0">
              <a:buNone/>
              <a:defRPr sz="5500"/>
            </a:lvl2pPr>
            <a:lvl3pPr marL="4176339" indent="0">
              <a:buNone/>
              <a:defRPr sz="4600"/>
            </a:lvl3pPr>
            <a:lvl4pPr marL="6264509" indent="0">
              <a:buNone/>
              <a:defRPr sz="4100"/>
            </a:lvl4pPr>
            <a:lvl5pPr marL="8352678" indent="0">
              <a:buNone/>
              <a:defRPr sz="4100"/>
            </a:lvl5pPr>
            <a:lvl6pPr marL="10440848" indent="0">
              <a:buNone/>
              <a:defRPr sz="4100"/>
            </a:lvl6pPr>
            <a:lvl7pPr marL="12529017" indent="0">
              <a:buNone/>
              <a:defRPr sz="4100"/>
            </a:lvl7pPr>
            <a:lvl8pPr marL="14617187" indent="0">
              <a:buNone/>
              <a:defRPr sz="4100"/>
            </a:lvl8pPr>
            <a:lvl9pPr marL="16705356" indent="0">
              <a:buNone/>
              <a:defRPr sz="41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0D734-7E13-D241-82C6-C39408F34AA8}" type="datetime1">
              <a:rPr lang="de-DE" smtClean="0"/>
              <a:pPr/>
              <a:t>17.02.2017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33546-1BD3-2A48-A199-BD25F918C68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6092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34154" y="29968190"/>
            <a:ext cx="18165128" cy="3537914"/>
          </a:xfrm>
        </p:spPr>
        <p:txBody>
          <a:bodyPr anchor="b"/>
          <a:lstStyle>
            <a:lvl1pPr algn="l">
              <a:defRPr sz="91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934154" y="3825304"/>
            <a:ext cx="18165128" cy="25687020"/>
          </a:xfrm>
        </p:spPr>
        <p:txBody>
          <a:bodyPr/>
          <a:lstStyle>
            <a:lvl1pPr marL="0" indent="0">
              <a:buNone/>
              <a:defRPr sz="14600"/>
            </a:lvl1pPr>
            <a:lvl2pPr marL="2088170" indent="0">
              <a:buNone/>
              <a:defRPr sz="12800"/>
            </a:lvl2pPr>
            <a:lvl3pPr marL="4176339" indent="0">
              <a:buNone/>
              <a:defRPr sz="11000"/>
            </a:lvl3pPr>
            <a:lvl4pPr marL="6264509" indent="0">
              <a:buNone/>
              <a:defRPr sz="9100"/>
            </a:lvl4pPr>
            <a:lvl5pPr marL="8352678" indent="0">
              <a:buNone/>
              <a:defRPr sz="9100"/>
            </a:lvl5pPr>
            <a:lvl6pPr marL="10440848" indent="0">
              <a:buNone/>
              <a:defRPr sz="9100"/>
            </a:lvl6pPr>
            <a:lvl7pPr marL="12529017" indent="0">
              <a:buNone/>
              <a:defRPr sz="9100"/>
            </a:lvl7pPr>
            <a:lvl8pPr marL="14617187" indent="0">
              <a:buNone/>
              <a:defRPr sz="9100"/>
            </a:lvl8pPr>
            <a:lvl9pPr marL="16705356" indent="0">
              <a:buNone/>
              <a:defRPr sz="91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5934154" y="33506106"/>
            <a:ext cx="18165128" cy="5024426"/>
          </a:xfrm>
        </p:spPr>
        <p:txBody>
          <a:bodyPr/>
          <a:lstStyle>
            <a:lvl1pPr marL="0" indent="0">
              <a:buNone/>
              <a:defRPr sz="6400"/>
            </a:lvl1pPr>
            <a:lvl2pPr marL="2088170" indent="0">
              <a:buNone/>
              <a:defRPr sz="5500"/>
            </a:lvl2pPr>
            <a:lvl3pPr marL="4176339" indent="0">
              <a:buNone/>
              <a:defRPr sz="4600"/>
            </a:lvl3pPr>
            <a:lvl4pPr marL="6264509" indent="0">
              <a:buNone/>
              <a:defRPr sz="4100"/>
            </a:lvl4pPr>
            <a:lvl5pPr marL="8352678" indent="0">
              <a:buNone/>
              <a:defRPr sz="4100"/>
            </a:lvl5pPr>
            <a:lvl6pPr marL="10440848" indent="0">
              <a:buNone/>
              <a:defRPr sz="4100"/>
            </a:lvl6pPr>
            <a:lvl7pPr marL="12529017" indent="0">
              <a:buNone/>
              <a:defRPr sz="4100"/>
            </a:lvl7pPr>
            <a:lvl8pPr marL="14617187" indent="0">
              <a:buNone/>
              <a:defRPr sz="4100"/>
            </a:lvl8pPr>
            <a:lvl9pPr marL="16705356" indent="0">
              <a:buNone/>
              <a:defRPr sz="41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C2DA1-5E14-B049-A9D6-25A221424EE1}" type="datetime1">
              <a:rPr lang="de-DE" smtClean="0"/>
              <a:pPr/>
              <a:t>17.02.2017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33546-1BD3-2A48-A199-BD25F918C68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7580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513761" y="1714453"/>
            <a:ext cx="27247692" cy="7135284"/>
          </a:xfrm>
          <a:prstGeom prst="rect">
            <a:avLst/>
          </a:prstGeom>
        </p:spPr>
        <p:txBody>
          <a:bodyPr vert="horz" lIns="417634" tIns="208817" rIns="417634" bIns="208817" rtlCol="0" anchor="ctr">
            <a:normAutofit/>
          </a:bodyPr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513761" y="9989404"/>
            <a:ext cx="27247692" cy="28253743"/>
          </a:xfrm>
          <a:prstGeom prst="rect">
            <a:avLst/>
          </a:prstGeom>
        </p:spPr>
        <p:txBody>
          <a:bodyPr vert="horz" lIns="417634" tIns="208817" rIns="417634" bIns="208817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513761" y="39680109"/>
            <a:ext cx="7064216" cy="2279327"/>
          </a:xfrm>
          <a:prstGeom prst="rect">
            <a:avLst/>
          </a:prstGeom>
        </p:spPr>
        <p:txBody>
          <a:bodyPr vert="horz" lIns="417634" tIns="208817" rIns="417634" bIns="208817" rtlCol="0" anchor="ctr"/>
          <a:lstStyle>
            <a:lvl1pPr algn="l">
              <a:defRPr sz="5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CF98E-F57A-8A48-BE61-31158989FD0E}" type="datetime1">
              <a:rPr lang="de-DE" smtClean="0"/>
              <a:pPr/>
              <a:t>17.02.2017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344034" y="39680109"/>
            <a:ext cx="9587151" cy="2279327"/>
          </a:xfrm>
          <a:prstGeom prst="rect">
            <a:avLst/>
          </a:prstGeom>
        </p:spPr>
        <p:txBody>
          <a:bodyPr vert="horz" lIns="417634" tIns="208817" rIns="417634" bIns="208817" rtlCol="0" anchor="ctr"/>
          <a:lstStyle>
            <a:lvl1pPr algn="ctr">
              <a:defRPr sz="5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1697236" y="39680109"/>
            <a:ext cx="7064216" cy="2279327"/>
          </a:xfrm>
          <a:prstGeom prst="rect">
            <a:avLst/>
          </a:prstGeom>
        </p:spPr>
        <p:txBody>
          <a:bodyPr vert="horz" lIns="417634" tIns="208817" rIns="417634" bIns="208817" rtlCol="0" anchor="ctr"/>
          <a:lstStyle>
            <a:lvl1pPr algn="r">
              <a:defRPr sz="5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533546-1BD3-2A48-A199-BD25F918C68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3302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2088170" rtl="0" eaLnBrk="1" latinLnBrk="0" hangingPunct="1">
        <a:spcBef>
          <a:spcPct val="0"/>
        </a:spcBef>
        <a:buNone/>
        <a:defRPr sz="20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66127" indent="-1566127" algn="l" defTabSz="2088170" rtl="0" eaLnBrk="1" latinLnBrk="0" hangingPunct="1">
        <a:spcBef>
          <a:spcPct val="20000"/>
        </a:spcBef>
        <a:buFont typeface="Arial"/>
        <a:buChar char="•"/>
        <a:defRPr sz="14600" kern="1200">
          <a:solidFill>
            <a:schemeClr val="tx1"/>
          </a:solidFill>
          <a:latin typeface="+mn-lt"/>
          <a:ea typeface="+mn-ea"/>
          <a:cs typeface="+mn-cs"/>
        </a:defRPr>
      </a:lvl1pPr>
      <a:lvl2pPr marL="3393276" indent="-1305106" algn="l" defTabSz="2088170" rtl="0" eaLnBrk="1" latinLnBrk="0" hangingPunct="1">
        <a:spcBef>
          <a:spcPct val="20000"/>
        </a:spcBef>
        <a:buFont typeface="Arial"/>
        <a:buChar char="–"/>
        <a:defRPr sz="12800" kern="1200">
          <a:solidFill>
            <a:schemeClr val="tx1"/>
          </a:solidFill>
          <a:latin typeface="+mn-lt"/>
          <a:ea typeface="+mn-ea"/>
          <a:cs typeface="+mn-cs"/>
        </a:defRPr>
      </a:lvl2pPr>
      <a:lvl3pPr marL="5220424" indent="-1044085" algn="l" defTabSz="2088170" rtl="0" eaLnBrk="1" latinLnBrk="0" hangingPunct="1">
        <a:spcBef>
          <a:spcPct val="20000"/>
        </a:spcBef>
        <a:buFont typeface="Arial"/>
        <a:buChar char="•"/>
        <a:defRPr sz="11000" kern="1200">
          <a:solidFill>
            <a:schemeClr val="tx1"/>
          </a:solidFill>
          <a:latin typeface="+mn-lt"/>
          <a:ea typeface="+mn-ea"/>
          <a:cs typeface="+mn-cs"/>
        </a:defRPr>
      </a:lvl3pPr>
      <a:lvl4pPr marL="7308593" indent="-1044085" algn="l" defTabSz="2088170" rtl="0" eaLnBrk="1" latinLnBrk="0" hangingPunct="1">
        <a:spcBef>
          <a:spcPct val="20000"/>
        </a:spcBef>
        <a:buFont typeface="Arial"/>
        <a:buChar char="–"/>
        <a:defRPr sz="9100" kern="1200">
          <a:solidFill>
            <a:schemeClr val="tx1"/>
          </a:solidFill>
          <a:latin typeface="+mn-lt"/>
          <a:ea typeface="+mn-ea"/>
          <a:cs typeface="+mn-cs"/>
        </a:defRPr>
      </a:lvl4pPr>
      <a:lvl5pPr marL="9396763" indent="-1044085" algn="l" defTabSz="2088170" rtl="0" eaLnBrk="1" latinLnBrk="0" hangingPunct="1">
        <a:spcBef>
          <a:spcPct val="20000"/>
        </a:spcBef>
        <a:buFont typeface="Arial"/>
        <a:buChar char="»"/>
        <a:defRPr sz="9100" kern="1200">
          <a:solidFill>
            <a:schemeClr val="tx1"/>
          </a:solidFill>
          <a:latin typeface="+mn-lt"/>
          <a:ea typeface="+mn-ea"/>
          <a:cs typeface="+mn-cs"/>
        </a:defRPr>
      </a:lvl5pPr>
      <a:lvl6pPr marL="11484933" indent="-1044085" algn="l" defTabSz="2088170" rtl="0" eaLnBrk="1" latinLnBrk="0" hangingPunct="1">
        <a:spcBef>
          <a:spcPct val="20000"/>
        </a:spcBef>
        <a:buFont typeface="Arial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6pPr>
      <a:lvl7pPr marL="13573102" indent="-1044085" algn="l" defTabSz="2088170" rtl="0" eaLnBrk="1" latinLnBrk="0" hangingPunct="1">
        <a:spcBef>
          <a:spcPct val="20000"/>
        </a:spcBef>
        <a:buFont typeface="Arial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7pPr>
      <a:lvl8pPr marL="15661272" indent="-1044085" algn="l" defTabSz="2088170" rtl="0" eaLnBrk="1" latinLnBrk="0" hangingPunct="1">
        <a:spcBef>
          <a:spcPct val="20000"/>
        </a:spcBef>
        <a:buFont typeface="Arial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8pPr>
      <a:lvl9pPr marL="17749441" indent="-1044085" algn="l" defTabSz="2088170" rtl="0" eaLnBrk="1" latinLnBrk="0" hangingPunct="1">
        <a:spcBef>
          <a:spcPct val="20000"/>
        </a:spcBef>
        <a:buFont typeface="Arial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2088170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1pPr>
      <a:lvl2pPr marL="2088170" algn="l" defTabSz="2088170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2pPr>
      <a:lvl3pPr marL="4176339" algn="l" defTabSz="2088170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3pPr>
      <a:lvl4pPr marL="6264509" algn="l" defTabSz="2088170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4pPr>
      <a:lvl5pPr marL="8352678" algn="l" defTabSz="2088170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5pPr>
      <a:lvl6pPr marL="10440848" algn="l" defTabSz="2088170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6pPr>
      <a:lvl7pPr marL="12529017" algn="l" defTabSz="2088170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7pPr>
      <a:lvl8pPr marL="14617187" algn="l" defTabSz="2088170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8pPr>
      <a:lvl9pPr marL="16705356" algn="l" defTabSz="2088170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JP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eck 26"/>
          <p:cNvSpPr/>
          <p:nvPr/>
        </p:nvSpPr>
        <p:spPr>
          <a:xfrm>
            <a:off x="1532470" y="21122093"/>
            <a:ext cx="27069240" cy="101961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/>
        </p:nvSpPr>
        <p:spPr>
          <a:xfrm>
            <a:off x="1532470" y="9563100"/>
            <a:ext cx="27069240" cy="1155899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5" name="Bild 14" descr="PPT_Hintergrun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278" y="1712565"/>
            <a:ext cx="27078432" cy="785774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869898" y="2774527"/>
            <a:ext cx="13268502" cy="6788573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de-DE" sz="4400" b="1" dirty="0" smtClean="0">
                <a:solidFill>
                  <a:schemeClr val="bg1"/>
                </a:solidFill>
                <a:latin typeface="Gill Sans MT"/>
                <a:cs typeface="Gill Sans MT"/>
              </a:rPr>
              <a:t/>
            </a:r>
            <a:br>
              <a:rPr lang="de-DE" sz="4400" b="1" dirty="0" smtClean="0">
                <a:solidFill>
                  <a:schemeClr val="bg1"/>
                </a:solidFill>
                <a:latin typeface="Gill Sans MT"/>
                <a:cs typeface="Gill Sans MT"/>
              </a:rPr>
            </a:br>
            <a:r>
              <a:rPr lang="de-DE" sz="4000" b="1" dirty="0" smtClean="0">
                <a:solidFill>
                  <a:schemeClr val="bg1"/>
                </a:solidFill>
                <a:latin typeface="Gill Sans MT"/>
                <a:cs typeface="Gill Sans MT"/>
              </a:rPr>
              <a:t>Workshop 6: </a:t>
            </a:r>
            <a:r>
              <a:rPr lang="de-DE" sz="4000" dirty="0" smtClean="0">
                <a:solidFill>
                  <a:schemeClr val="bg1"/>
                </a:solidFill>
                <a:latin typeface="Gill Sans MT"/>
                <a:cs typeface="Gill Sans MT"/>
              </a:rPr>
              <a:t/>
            </a:r>
            <a:br>
              <a:rPr lang="de-DE" sz="4000" dirty="0" smtClean="0">
                <a:solidFill>
                  <a:schemeClr val="bg1"/>
                </a:solidFill>
                <a:latin typeface="Gill Sans MT"/>
                <a:cs typeface="Gill Sans MT"/>
              </a:rPr>
            </a:br>
            <a:r>
              <a:rPr lang="de-DE" sz="4000" dirty="0" smtClean="0">
                <a:solidFill>
                  <a:schemeClr val="bg1"/>
                </a:solidFill>
                <a:latin typeface="Gill Sans MT"/>
                <a:cs typeface="Gill Sans MT"/>
              </a:rPr>
              <a:t/>
            </a:r>
            <a:br>
              <a:rPr lang="de-DE" sz="4000" dirty="0" smtClean="0">
                <a:solidFill>
                  <a:schemeClr val="bg1"/>
                </a:solidFill>
                <a:latin typeface="Gill Sans MT"/>
                <a:cs typeface="Gill Sans MT"/>
              </a:rPr>
            </a:br>
            <a:r>
              <a:rPr lang="de-DE" sz="4000" dirty="0" smtClean="0">
                <a:solidFill>
                  <a:schemeClr val="bg1"/>
                </a:solidFill>
                <a:latin typeface="Gill Sans MT"/>
                <a:cs typeface="Gill Sans MT"/>
              </a:rPr>
              <a:t>Data </a:t>
            </a:r>
            <a:r>
              <a:rPr lang="de-DE" sz="4000" dirty="0" err="1" smtClean="0">
                <a:solidFill>
                  <a:schemeClr val="bg1"/>
                </a:solidFill>
                <a:latin typeface="Gill Sans MT"/>
                <a:cs typeface="Gill Sans MT"/>
              </a:rPr>
              <a:t>for</a:t>
            </a:r>
            <a:r>
              <a:rPr lang="de-DE" sz="4000" dirty="0" smtClean="0">
                <a:solidFill>
                  <a:schemeClr val="bg1"/>
                </a:solidFill>
                <a:latin typeface="Gill Sans MT"/>
                <a:cs typeface="Gill Sans MT"/>
              </a:rPr>
              <a:t> Good. </a:t>
            </a:r>
            <a:r>
              <a:rPr lang="de-DE" sz="4000" smtClean="0">
                <a:solidFill>
                  <a:schemeClr val="bg1"/>
                </a:solidFill>
                <a:latin typeface="Gill Sans MT"/>
                <a:cs typeface="Gill Sans MT"/>
              </a:rPr>
              <a:t>Wie man mit Daten Gutes tut.</a:t>
            </a:r>
            <a:br>
              <a:rPr lang="de-DE" sz="4000" smtClean="0">
                <a:solidFill>
                  <a:schemeClr val="bg1"/>
                </a:solidFill>
                <a:latin typeface="Gill Sans MT"/>
                <a:cs typeface="Gill Sans MT"/>
              </a:rPr>
            </a:br>
            <a:endParaRPr lang="de-DE" sz="4000" dirty="0">
              <a:solidFill>
                <a:schemeClr val="bg1"/>
              </a:solidFill>
              <a:latin typeface="Gill Sans MT"/>
              <a:cs typeface="Gill Sans MT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1532470" y="1712565"/>
            <a:ext cx="27069240" cy="38819057"/>
          </a:xfrm>
          <a:prstGeom prst="rect">
            <a:avLst/>
          </a:prstGeom>
          <a:noFill/>
          <a:ln w="28575" cmpd="sng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28575" cmpd="sng">
                <a:solidFill>
                  <a:schemeClr val="tx2">
                    <a:lumMod val="75000"/>
                  </a:schemeClr>
                </a:solidFill>
              </a:ln>
            </a:endParaRPr>
          </a:p>
        </p:txBody>
      </p:sp>
      <p:sp>
        <p:nvSpPr>
          <p:cNvPr id="4" name="Textfeld 3"/>
          <p:cNvSpPr txBox="1"/>
          <p:nvPr/>
        </p:nvSpPr>
        <p:spPr>
          <a:xfrm rot="5400000">
            <a:off x="11150056" y="23189393"/>
            <a:ext cx="30914198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3900" dirty="0" smtClean="0">
                <a:solidFill>
                  <a:schemeClr val="accent1">
                    <a:lumMod val="75000"/>
                  </a:schemeClr>
                </a:solidFill>
              </a:rPr>
              <a:t>  DATA         FOR     GOOD</a:t>
            </a:r>
            <a:endParaRPr lang="de-DE" sz="239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AutoShape 2" descr="https://lh3.googleusercontent.com/lMRx9OEXN5xT_nTgkX-aiaYhD8U-h2Opgqq5-__Rt0ozN82IfjlSZqsge37nVhcKZWvxW4lfZVYbXbsa9lNSzT6Ms3FKMCD88nn8-GP1M2Tf965ieHeWDUzKSiZGNBl-13wR"/>
          <p:cNvSpPr>
            <a:spLocks noChangeAspect="1" noChangeArrowheads="1"/>
          </p:cNvSpPr>
          <p:nvPr/>
        </p:nvSpPr>
        <p:spPr bwMode="auto">
          <a:xfrm>
            <a:off x="-23136226" y="1350846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027" name="Picture 3" descr="https://lh5.googleusercontent.com/mL6d_88J-FxT-0EVWqkfFJkKBO1lswoppZSDak0snzvbf5pjKKn4OhJY0J7eLw3hvXCN1FZkskwGEqKqOcT_rM1doNmbxRAWQY4mNXGSlgmUFatEfYwm4Y1QDgy8R1_Ds83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5640" y="32781380"/>
            <a:ext cx="4423152" cy="107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h4.googleusercontent.com/HPwOAs_rnrXibBG5FOO0-8VW9K0qg92GlOeyOUcoHcxzh4pjXhfeMWlHHguvuttsIL_59XP-puATW4fS2TDcczIUiKGvqilNR96m74z-3q84gpt9DfK6uDlkwTYxA0TEiF5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5130" y="35566313"/>
            <a:ext cx="5833155" cy="141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s://lh3.googleusercontent.com/Lf4CB04Fo9pQ3cqKJmAMgnG-oH8LVd4BRjBb1YxTanD14F5Kn8gOhK8WLHp5KelCoh0fhBu4-506Xrl5336L7hra944A5-rgrzCI6t4tkfIU-uWpLHWFC0YeV2z_b9UwYDMj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6349" y="36808483"/>
            <a:ext cx="7240065" cy="1182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lh5.googleusercontent.com/4nWsewvFVNdAN2zXyZoTHykSWIyDMCNRkfrO2EsCY9SxSJ4CtIhOOtlOTv0x7LPS_11CPquK2aqJxH783s53fawTed2fQkBsOsaPe3WUe4srLjrWcuE_8hSAmmMfsKDSL1X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7322" y="33281886"/>
            <a:ext cx="6486237" cy="214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s://lh6.googleusercontent.com/96_yCU3xYfG_hfbqIu7iffvc8jgsQHDWJQDSMFLtRIQGJ3sFdM9IgCI_J-ErmnqOMckQgzxZvfnxEZ0GzHwxszIOlKg0mPlxSMIdMnLMKtoEXpWSwmVTSs9ZOIvm__b_MFT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3610" y="38757511"/>
            <a:ext cx="12724381" cy="107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lh6.googleusercontent.com/rueJMl3qVUwJBGgSQcYZqdakSJC8nECPhxap1eEDPxJGHf5KOv2Y-H6XioadKVwxxm7pSClf3XAtxAVO1t3DYDjZC_3r5FWSONkXlL96ib31n6vCKbAiEs3CbNz5pcKBxWo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6349" y="31769184"/>
            <a:ext cx="6701879" cy="1088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hteck 18"/>
          <p:cNvSpPr/>
          <p:nvPr/>
        </p:nvSpPr>
        <p:spPr>
          <a:xfrm>
            <a:off x="1927048" y="32636129"/>
            <a:ext cx="6618782" cy="3600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Textfeld 19"/>
          <p:cNvSpPr txBox="1"/>
          <p:nvPr/>
        </p:nvSpPr>
        <p:spPr>
          <a:xfrm>
            <a:off x="3646850" y="34225258"/>
            <a:ext cx="2891817" cy="175432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de-DE" sz="2800" dirty="0" smtClean="0"/>
          </a:p>
          <a:p>
            <a:r>
              <a:rPr lang="de-DE" sz="2400" dirty="0" smtClean="0">
                <a:solidFill>
                  <a:schemeClr val="bg1">
                    <a:lumMod val="65000"/>
                  </a:schemeClr>
                </a:solidFill>
                <a:latin typeface="Gill Sans MT"/>
                <a:cs typeface="Gill Sans MT"/>
              </a:rPr>
              <a:t>Gruppenfoto</a:t>
            </a:r>
          </a:p>
          <a:p>
            <a:endParaRPr lang="de-DE" sz="2800" dirty="0">
              <a:solidFill>
                <a:srgbClr val="000000"/>
              </a:solidFill>
            </a:endParaRPr>
          </a:p>
          <a:p>
            <a:endParaRPr lang="de-DE" sz="2800" dirty="0">
              <a:solidFill>
                <a:srgbClr val="000000"/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1869898" y="36900013"/>
            <a:ext cx="66187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57300" algn="l"/>
              </a:tabLst>
            </a:pPr>
            <a:r>
              <a:rPr lang="de-DE" sz="2000" dirty="0" smtClean="0">
                <a:latin typeface="Gill Sans MT"/>
                <a:cs typeface="Gill Sans MT"/>
              </a:rPr>
              <a:t>Teilnehmer: Cara Appel</a:t>
            </a:r>
            <a:r>
              <a:rPr lang="de-DE" sz="2000" dirty="0">
                <a:latin typeface="Gill Sans MT"/>
                <a:cs typeface="Gill Sans MT"/>
              </a:rPr>
              <a:t>, </a:t>
            </a:r>
            <a:r>
              <a:rPr lang="de-DE" sz="2000" dirty="0" smtClean="0">
                <a:latin typeface="Gill Sans MT"/>
                <a:cs typeface="Gill Sans MT"/>
              </a:rPr>
              <a:t>Fabian Forster, Fee-</a:t>
            </a:r>
            <a:r>
              <a:rPr lang="en-GB" sz="2000" dirty="0" smtClean="0">
                <a:latin typeface="Gill Sans MT"/>
                <a:cs typeface="Gill Sans MT"/>
              </a:rPr>
              <a:t>Aurora 	Winkler</a:t>
            </a:r>
            <a:r>
              <a:rPr lang="de-DE" sz="2000" dirty="0" smtClean="0">
                <a:latin typeface="Gill Sans MT"/>
                <a:cs typeface="Gill Sans MT"/>
              </a:rPr>
              <a:t>, Florian Schott, Florian Wende, 	Hannah Bornemann, Janosch </a:t>
            </a:r>
            <a:r>
              <a:rPr lang="de-DE" sz="2000" dirty="0">
                <a:latin typeface="Gill Sans MT"/>
                <a:cs typeface="Gill Sans MT"/>
              </a:rPr>
              <a:t>Ott</a:t>
            </a:r>
            <a:r>
              <a:rPr lang="de-DE" sz="2000" dirty="0" smtClean="0">
                <a:latin typeface="Gill Sans MT"/>
                <a:cs typeface="Gill Sans MT"/>
              </a:rPr>
              <a:t>, </a:t>
            </a:r>
            <a:r>
              <a:rPr lang="de-DE" sz="2000" dirty="0">
                <a:latin typeface="Gill Sans MT"/>
                <a:cs typeface="Gill Sans MT"/>
              </a:rPr>
              <a:t>Lea Büttner, </a:t>
            </a:r>
            <a:r>
              <a:rPr lang="de-DE" sz="2000" dirty="0" smtClean="0">
                <a:latin typeface="Gill Sans MT"/>
                <a:cs typeface="Gill Sans MT"/>
              </a:rPr>
              <a:t>	Morris </a:t>
            </a:r>
            <a:r>
              <a:rPr lang="de-DE" sz="2000" dirty="0">
                <a:latin typeface="Gill Sans MT"/>
                <a:cs typeface="Gill Sans MT"/>
              </a:rPr>
              <a:t>Vath, </a:t>
            </a:r>
            <a:r>
              <a:rPr lang="de-DE" sz="2000" dirty="0" smtClean="0">
                <a:latin typeface="Gill Sans MT"/>
                <a:cs typeface="Gill Sans MT"/>
              </a:rPr>
              <a:t>Nathalie </a:t>
            </a:r>
            <a:r>
              <a:rPr lang="de-DE" sz="2000" dirty="0">
                <a:latin typeface="Gill Sans MT"/>
                <a:cs typeface="Gill Sans MT"/>
              </a:rPr>
              <a:t>Grünsteudel,</a:t>
            </a:r>
            <a:r>
              <a:rPr lang="de-DE" sz="2000" dirty="0" smtClean="0">
                <a:latin typeface="Gill Sans MT"/>
                <a:cs typeface="Gill Sans MT"/>
              </a:rPr>
              <a:t> </a:t>
            </a:r>
            <a:r>
              <a:rPr lang="de-DE" sz="2000" dirty="0">
                <a:latin typeface="Gill Sans MT"/>
                <a:cs typeface="Gill Sans MT"/>
              </a:rPr>
              <a:t>Patrick </a:t>
            </a:r>
            <a:r>
              <a:rPr lang="de-DE" sz="2000" dirty="0" smtClean="0">
                <a:latin typeface="Gill Sans MT"/>
                <a:cs typeface="Gill Sans MT"/>
              </a:rPr>
              <a:t>Fender</a:t>
            </a:r>
          </a:p>
          <a:p>
            <a:pPr>
              <a:tabLst>
                <a:tab pos="1257300" algn="l"/>
              </a:tabLst>
            </a:pPr>
            <a:endParaRPr lang="de-DE" sz="2000" dirty="0" smtClean="0">
              <a:latin typeface="Gill Sans MT"/>
              <a:cs typeface="Gill Sans MT"/>
            </a:endParaRPr>
          </a:p>
          <a:p>
            <a:pPr defTabSz="1257300"/>
            <a:r>
              <a:rPr lang="de-DE" sz="2000" dirty="0" smtClean="0">
                <a:latin typeface="Gill Sans MT"/>
                <a:cs typeface="Gill Sans MT"/>
              </a:rPr>
              <a:t>Leitung:	Andrea Schubert, Daniel Kirsch, Jennifer Ahrens </a:t>
            </a:r>
            <a:endParaRPr lang="de-DE" sz="2000" dirty="0">
              <a:latin typeface="Gill Sans MT"/>
              <a:cs typeface="Gill Sans MT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2250898" y="10133373"/>
            <a:ext cx="10643512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Algorithmus</a:t>
            </a:r>
          </a:p>
          <a:p>
            <a:pPr marL="857250" indent="-857250">
              <a:buFontTx/>
              <a:buChar char="-"/>
            </a:pPr>
            <a:r>
              <a:rPr lang="de-DE" sz="6000" dirty="0" smtClean="0"/>
              <a:t>Festgelegter Ablauf zur Lösung eines Problems</a:t>
            </a:r>
          </a:p>
          <a:p>
            <a:pPr marL="857250" indent="-857250">
              <a:buFontTx/>
              <a:buChar char="-"/>
            </a:pPr>
            <a:r>
              <a:rPr lang="de-DE" sz="6000" dirty="0" smtClean="0"/>
              <a:t>Kann durch Programme umgesetzt sein</a:t>
            </a:r>
            <a:endParaRPr lang="de-DE" sz="6000" dirty="0"/>
          </a:p>
        </p:txBody>
      </p:sp>
      <p:sp>
        <p:nvSpPr>
          <p:cNvPr id="23" name="Textfeld 22"/>
          <p:cNvSpPr txBox="1"/>
          <p:nvPr/>
        </p:nvSpPr>
        <p:spPr>
          <a:xfrm>
            <a:off x="14569440" y="10102706"/>
            <a:ext cx="10005988" cy="8740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Intelligenz</a:t>
            </a:r>
          </a:p>
          <a:p>
            <a:pPr marL="857250" indent="-857250">
              <a:buFontTx/>
              <a:buChar char="-"/>
            </a:pPr>
            <a:r>
              <a:rPr lang="de-DE" sz="6000" dirty="0" smtClean="0"/>
              <a:t>Keine festgelegte Definition</a:t>
            </a:r>
          </a:p>
          <a:p>
            <a:pPr marL="857250" indent="-857250">
              <a:buFontTx/>
              <a:buChar char="-"/>
            </a:pPr>
            <a:r>
              <a:rPr lang="de-DE" sz="6000" dirty="0" smtClean="0"/>
              <a:t>Mögliche Kriterien: Kreativität, Vielfältigkeit und Abstraktionsfähigkeit</a:t>
            </a:r>
          </a:p>
          <a:p>
            <a:pPr marL="857250" indent="-857250">
              <a:buFontTx/>
              <a:buChar char="-"/>
            </a:pPr>
            <a:r>
              <a:rPr lang="de-DE" sz="6000" dirty="0" smtClean="0"/>
              <a:t>Künstliche Intelligenz: auf bestimmtes Problem zugeschnitten („schwache Intelligenz“)</a:t>
            </a:r>
            <a:endParaRPr lang="de-DE" sz="6000" dirty="0"/>
          </a:p>
        </p:txBody>
      </p:sp>
      <p:sp>
        <p:nvSpPr>
          <p:cNvPr id="24" name="Textfeld 23"/>
          <p:cNvSpPr txBox="1"/>
          <p:nvPr/>
        </p:nvSpPr>
        <p:spPr>
          <a:xfrm>
            <a:off x="2246365" y="16002981"/>
            <a:ext cx="11258051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Machine</a:t>
            </a:r>
            <a:r>
              <a:rPr lang="de-DE" dirty="0" smtClean="0"/>
              <a:t> Learning</a:t>
            </a:r>
          </a:p>
          <a:p>
            <a:pPr marL="857250" indent="-857250">
              <a:buFontTx/>
              <a:buChar char="-"/>
            </a:pPr>
            <a:r>
              <a:rPr lang="de-DE" sz="6000" dirty="0" smtClean="0"/>
              <a:t>Versucht maschinell Regeln aus Erfahrung herzuleiten</a:t>
            </a:r>
          </a:p>
          <a:p>
            <a:pPr marL="857250" indent="-857250">
              <a:buFontTx/>
              <a:buChar char="-"/>
            </a:pPr>
            <a:r>
              <a:rPr lang="de-DE" sz="6000" dirty="0" smtClean="0"/>
              <a:t>Aus menschlichen Vorgaben lernt die Maschine</a:t>
            </a:r>
            <a:endParaRPr lang="de-DE" sz="6000" dirty="0"/>
          </a:p>
        </p:txBody>
      </p:sp>
      <p:sp>
        <p:nvSpPr>
          <p:cNvPr id="25" name="Textfeld 24"/>
          <p:cNvSpPr txBox="1"/>
          <p:nvPr/>
        </p:nvSpPr>
        <p:spPr>
          <a:xfrm>
            <a:off x="2312125" y="21795677"/>
            <a:ext cx="22496689" cy="9725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Beispiel: </a:t>
            </a:r>
            <a:r>
              <a:rPr lang="de-DE" dirty="0" err="1" smtClean="0"/>
              <a:t>Jambo</a:t>
            </a:r>
            <a:r>
              <a:rPr lang="de-DE" dirty="0" smtClean="0"/>
              <a:t> </a:t>
            </a:r>
            <a:r>
              <a:rPr lang="de-DE" dirty="0" err="1" smtClean="0"/>
              <a:t>Bukoba</a:t>
            </a:r>
            <a:r>
              <a:rPr lang="de-DE" dirty="0" smtClean="0"/>
              <a:t> e.V.</a:t>
            </a:r>
          </a:p>
          <a:p>
            <a:r>
              <a:rPr lang="de-DE" sz="6000" dirty="0" smtClean="0"/>
              <a:t>Mit Sport den Lebensstandard in Tansania verbessern</a:t>
            </a:r>
          </a:p>
          <a:p>
            <a:r>
              <a:rPr lang="de-DE" sz="6000" dirty="0" smtClean="0"/>
              <a:t>Erhobene Daten, z.B. Schulnoten zur Optimierung des Projektes nutzen</a:t>
            </a:r>
          </a:p>
          <a:p>
            <a:r>
              <a:rPr lang="de-DE" sz="6000" dirty="0" smtClean="0">
                <a:sym typeface="Wingdings" panose="05000000000000000000" pitchFamily="2" charset="2"/>
              </a:rPr>
              <a:t>Die Daten wurden analysiert von:</a:t>
            </a:r>
          </a:p>
          <a:p>
            <a:endParaRPr lang="de-DE" sz="3200" dirty="0" smtClean="0">
              <a:sym typeface="Wingdings" panose="05000000000000000000" pitchFamily="2" charset="2"/>
            </a:endParaRPr>
          </a:p>
          <a:p>
            <a:r>
              <a:rPr lang="de-DE" sz="6000" dirty="0" smtClean="0">
                <a:sym typeface="Wingdings" panose="05000000000000000000" pitchFamily="2" charset="2"/>
              </a:rPr>
              <a:t>Data-Animals, eine Gruppe von freiwilligen, professionellen Data - Scientist, die für Non-Profit-Organisationen kostenlose statistische Auswertungen anbieten</a:t>
            </a:r>
          </a:p>
          <a:p>
            <a:endParaRPr lang="de-DE" sz="3200" dirty="0" smtClean="0">
              <a:sym typeface="Wingdings" panose="05000000000000000000" pitchFamily="2" charset="2"/>
            </a:endParaRPr>
          </a:p>
          <a:p>
            <a:r>
              <a:rPr lang="de-DE" sz="6000" dirty="0" smtClean="0">
                <a:sym typeface="Wingdings" panose="05000000000000000000" pitchFamily="2" charset="2"/>
              </a:rPr>
              <a:t>Fazit der Analyse:</a:t>
            </a:r>
          </a:p>
          <a:p>
            <a:r>
              <a:rPr lang="de-DE" sz="6000" dirty="0" smtClean="0"/>
              <a:t>Schulnoten haben sich deutlich verbessert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899" y="32471061"/>
            <a:ext cx="6675932" cy="4421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06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122</Words>
  <Application>Microsoft Office PowerPoint</Application>
  <PresentationFormat>Benutzerdefiniert</PresentationFormat>
  <Paragraphs>26</Paragraphs>
  <Slides>1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</vt:i4>
      </vt:variant>
    </vt:vector>
  </HeadingPairs>
  <TitlesOfParts>
    <vt:vector size="2" baseType="lpstr">
      <vt:lpstr>Office-Design</vt:lpstr>
      <vt:lpstr> Workshop 6:   Data for Good. Wie man mit Daten Gutes tut.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Admin</dc:creator>
  <cp:lastModifiedBy>stiftung</cp:lastModifiedBy>
  <cp:revision>77</cp:revision>
  <cp:lastPrinted>2015-01-15T21:06:43Z</cp:lastPrinted>
  <dcterms:created xsi:type="dcterms:W3CDTF">2017-02-16T15:35:50Z</dcterms:created>
  <dcterms:modified xsi:type="dcterms:W3CDTF">2017-02-17T16:36:36Z</dcterms:modified>
</cp:coreProperties>
</file>